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4" r:id="rId3"/>
    <p:sldId id="285" r:id="rId4"/>
    <p:sldId id="260" r:id="rId5"/>
    <p:sldId id="261" r:id="rId6"/>
    <p:sldId id="262" r:id="rId7"/>
    <p:sldId id="263" r:id="rId8"/>
    <p:sldId id="264" r:id="rId9"/>
    <p:sldId id="286" r:id="rId10"/>
    <p:sldId id="266" r:id="rId11"/>
    <p:sldId id="267" r:id="rId12"/>
    <p:sldId id="268" r:id="rId13"/>
    <p:sldId id="269" r:id="rId14"/>
    <p:sldId id="287" r:id="rId15"/>
    <p:sldId id="271" r:id="rId16"/>
    <p:sldId id="272" r:id="rId17"/>
    <p:sldId id="273" r:id="rId18"/>
    <p:sldId id="274" r:id="rId19"/>
    <p:sldId id="288" r:id="rId20"/>
    <p:sldId id="281" r:id="rId21"/>
    <p:sldId id="278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2D2C4"/>
            </a:soli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c:spPr>
          <c:invertIfNegative val="0"/>
          <c:cat>
            <c:numRef>
              <c:f>工作表1!$A$2:$A$13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工作表1!$B$2:$B$13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5</c:v>
                </c:pt>
                <c:pt idx="6">
                  <c:v>6.2</c:v>
                </c:pt>
                <c:pt idx="7">
                  <c:v>7.8</c:v>
                </c:pt>
                <c:pt idx="8">
                  <c:v>8.3000000000000007</c:v>
                </c:pt>
                <c:pt idx="9">
                  <c:v>9.3000000000000007</c:v>
                </c:pt>
                <c:pt idx="10">
                  <c:v>9.6999999999999993</c:v>
                </c:pt>
                <c:pt idx="11">
                  <c:v>11.3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6932432"/>
        <c:axId val="436936744"/>
      </c:barChart>
      <c:catAx>
        <c:axId val="436932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436936744"/>
        <c:crosses val="autoZero"/>
        <c:auto val="1"/>
        <c:lblAlgn val="ctr"/>
        <c:lblOffset val="100"/>
        <c:noMultiLvlLbl val="0"/>
      </c:catAx>
      <c:valAx>
        <c:axId val="436936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69324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83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6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4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81316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5525800" cy="266284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POWERPOINT</a:t>
            </a:r>
          </a:p>
          <a:p>
            <a:pPr>
              <a:lnSpc>
                <a:spcPct val="12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TEMPLATE</a:t>
            </a:r>
            <a:endParaRPr kumimoji="1"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9043" y="4754621"/>
            <a:ext cx="2908160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 smtClean="0"/>
              <a:t>OfficePLUS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2043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453381" y="2349036"/>
            <a:ext cx="3747269" cy="3201925"/>
            <a:chOff x="1202" y="1274"/>
            <a:chExt cx="3023" cy="2497"/>
          </a:xfrm>
        </p:grpSpPr>
        <p:sp>
          <p:nvSpPr>
            <p:cNvPr id="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205" y="1277"/>
              <a:ext cx="3017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1984" y="3695"/>
              <a:ext cx="1529" cy="61"/>
            </a:xfrm>
            <a:custGeom>
              <a:avLst/>
              <a:gdLst>
                <a:gd name="T0" fmla="*/ 457 w 552"/>
                <a:gd name="T1" fmla="*/ 0 h 22"/>
                <a:gd name="T2" fmla="*/ 457 w 552"/>
                <a:gd name="T3" fmla="*/ 6 h 22"/>
                <a:gd name="T4" fmla="*/ 92 w 552"/>
                <a:gd name="T5" fmla="*/ 7 h 22"/>
                <a:gd name="T6" fmla="*/ 92 w 552"/>
                <a:gd name="T7" fmla="*/ 1 h 22"/>
                <a:gd name="T8" fmla="*/ 0 w 552"/>
                <a:gd name="T9" fmla="*/ 11 h 22"/>
                <a:gd name="T10" fmla="*/ 254 w 552"/>
                <a:gd name="T11" fmla="*/ 22 h 22"/>
                <a:gd name="T12" fmla="*/ 276 w 552"/>
                <a:gd name="T13" fmla="*/ 22 h 22"/>
                <a:gd name="T14" fmla="*/ 552 w 552"/>
                <a:gd name="T15" fmla="*/ 9 h 22"/>
                <a:gd name="T16" fmla="*/ 457 w 55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22">
                  <a:moveTo>
                    <a:pt x="457" y="0"/>
                  </a:moveTo>
                  <a:cubicBezTo>
                    <a:pt x="457" y="6"/>
                    <a:pt x="457" y="6"/>
                    <a:pt x="457" y="6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35" y="4"/>
                    <a:pt x="0" y="7"/>
                    <a:pt x="0" y="11"/>
                  </a:cubicBezTo>
                  <a:cubicBezTo>
                    <a:pt x="0" y="17"/>
                    <a:pt x="112" y="22"/>
                    <a:pt x="254" y="22"/>
                  </a:cubicBezTo>
                  <a:cubicBezTo>
                    <a:pt x="261" y="22"/>
                    <a:pt x="268" y="22"/>
                    <a:pt x="276" y="22"/>
                  </a:cubicBezTo>
                  <a:cubicBezTo>
                    <a:pt x="428" y="21"/>
                    <a:pt x="552" y="15"/>
                    <a:pt x="552" y="9"/>
                  </a:cubicBezTo>
                  <a:cubicBezTo>
                    <a:pt x="552" y="5"/>
                    <a:pt x="515" y="2"/>
                    <a:pt x="45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1202" y="1274"/>
              <a:ext cx="3020" cy="1835"/>
            </a:xfrm>
            <a:custGeom>
              <a:avLst/>
              <a:gdLst>
                <a:gd name="T0" fmla="*/ 2 w 1090"/>
                <a:gd name="T1" fmla="*/ 662 h 662"/>
                <a:gd name="T2" fmla="*/ 0 w 1090"/>
                <a:gd name="T3" fmla="*/ 28 h 662"/>
                <a:gd name="T4" fmla="*/ 24 w 1090"/>
                <a:gd name="T5" fmla="*/ 3 h 662"/>
                <a:gd name="T6" fmla="*/ 1063 w 1090"/>
                <a:gd name="T7" fmla="*/ 0 h 662"/>
                <a:gd name="T8" fmla="*/ 1088 w 1090"/>
                <a:gd name="T9" fmla="*/ 24 h 662"/>
                <a:gd name="T10" fmla="*/ 1090 w 1090"/>
                <a:gd name="T11" fmla="*/ 659 h 662"/>
                <a:gd name="T12" fmla="*/ 2 w 1090"/>
                <a:gd name="T13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662">
                  <a:moveTo>
                    <a:pt x="2" y="66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1" y="3"/>
                    <a:pt x="24" y="3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077" y="0"/>
                    <a:pt x="1088" y="11"/>
                    <a:pt x="1088" y="24"/>
                  </a:cubicBezTo>
                  <a:cubicBezTo>
                    <a:pt x="1090" y="659"/>
                    <a:pt x="1090" y="659"/>
                    <a:pt x="1090" y="659"/>
                  </a:cubicBezTo>
                  <a:lnTo>
                    <a:pt x="2" y="66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1208" y="3100"/>
              <a:ext cx="3017" cy="283"/>
            </a:xfrm>
            <a:custGeom>
              <a:avLst/>
              <a:gdLst>
                <a:gd name="T0" fmla="*/ 1064 w 1089"/>
                <a:gd name="T1" fmla="*/ 98 h 102"/>
                <a:gd name="T2" fmla="*/ 25 w 1089"/>
                <a:gd name="T3" fmla="*/ 101 h 102"/>
                <a:gd name="T4" fmla="*/ 0 w 1089"/>
                <a:gd name="T5" fmla="*/ 77 h 102"/>
                <a:gd name="T6" fmla="*/ 0 w 1089"/>
                <a:gd name="T7" fmla="*/ 3 h 102"/>
                <a:gd name="T8" fmla="*/ 1088 w 1089"/>
                <a:gd name="T9" fmla="*/ 0 h 102"/>
                <a:gd name="T10" fmla="*/ 1089 w 1089"/>
                <a:gd name="T11" fmla="*/ 73 h 102"/>
                <a:gd name="T12" fmla="*/ 1064 w 1089"/>
                <a:gd name="T13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02">
                  <a:moveTo>
                    <a:pt x="1064" y="98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2"/>
                    <a:pt x="0" y="91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89" y="73"/>
                    <a:pt x="1089" y="73"/>
                    <a:pt x="1089" y="73"/>
                  </a:cubicBezTo>
                  <a:cubicBezTo>
                    <a:pt x="1089" y="87"/>
                    <a:pt x="1078" y="98"/>
                    <a:pt x="1064" y="9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2695" y="1327"/>
              <a:ext cx="42" cy="33"/>
            </a:xfrm>
            <a:custGeom>
              <a:avLst/>
              <a:gdLst>
                <a:gd name="T0" fmla="*/ 6 w 11"/>
                <a:gd name="T1" fmla="*/ 0 h 12"/>
                <a:gd name="T2" fmla="*/ 11 w 11"/>
                <a:gd name="T3" fmla="*/ 6 h 12"/>
                <a:gd name="T4" fmla="*/ 6 w 11"/>
                <a:gd name="T5" fmla="*/ 12 h 12"/>
                <a:gd name="T6" fmla="*/ 0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9" y="0"/>
                    <a:pt x="11" y="3"/>
                    <a:pt x="11" y="6"/>
                  </a:cubicBezTo>
                  <a:cubicBezTo>
                    <a:pt x="11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68292" y="2513732"/>
            <a:ext cx="3313728" cy="2091473"/>
          </a:xfrm>
          <a:prstGeom prst="rect">
            <a:avLst/>
          </a:prstGeom>
          <a:blipFill dpi="0" rotWithShape="1">
            <a:blip r:embed="rId2"/>
            <a:srcRect/>
            <a:stretch>
              <a:fillRect l="-11000" t="-49000" r="-41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21418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6096000" y="334197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6000" y="45421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54527" y="2268112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197477" y="3419340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454527" y="4600033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8008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5106116" y="2516916"/>
            <a:ext cx="1460889" cy="1460889"/>
          </a:xfrm>
          <a:prstGeom prst="pie">
            <a:avLst>
              <a:gd name="adj1" fmla="val 10777963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4203958" y="327942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5217596" y="2526207"/>
            <a:ext cx="6254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5886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B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38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6078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D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202163" y="3541145"/>
            <a:ext cx="25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2880713" y="1643082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2311193" y="198174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248077" y="2960708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8246282" y="3222428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567005" y="543846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565210" y="570018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6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6446" y="4489157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92112" y="4489157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5209" y="4489157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1303" y="4489157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400" y="4489157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367102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299352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232833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62954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123320" y="3958945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5946784" y="2618309"/>
            <a:ext cx="504140" cy="1119430"/>
            <a:chOff x="1736301" y="3645024"/>
            <a:chExt cx="557973" cy="1241674"/>
          </a:xfrm>
          <a:solidFill>
            <a:schemeClr val="bg1"/>
          </a:solidFill>
        </p:grpSpPr>
        <p:sp>
          <p:nvSpPr>
            <p:cNvPr id="26" name="梯形 17"/>
            <p:cNvSpPr/>
            <p:nvPr/>
          </p:nvSpPr>
          <p:spPr>
            <a:xfrm flipV="1">
              <a:off x="1736301" y="3645024"/>
              <a:ext cx="557973" cy="1008311"/>
            </a:xfrm>
            <a:custGeom>
              <a:avLst/>
              <a:gdLst/>
              <a:ahLst/>
              <a:cxnLst/>
              <a:rect l="l" t="t" r="r" b="b"/>
              <a:pathLst>
                <a:path w="557973" h="1007724">
                  <a:moveTo>
                    <a:pt x="278986" y="1007724"/>
                  </a:moveTo>
                  <a:cubicBezTo>
                    <a:pt x="379960" y="1007724"/>
                    <a:pt x="480933" y="969204"/>
                    <a:pt x="557973" y="892164"/>
                  </a:cubicBezTo>
                  <a:lnTo>
                    <a:pt x="557972" y="892164"/>
                  </a:lnTo>
                  <a:cubicBezTo>
                    <a:pt x="712052" y="738084"/>
                    <a:pt x="712052" y="488271"/>
                    <a:pt x="557972" y="334192"/>
                  </a:cubicBezTo>
                  <a:lnTo>
                    <a:pt x="440691" y="216911"/>
                  </a:lnTo>
                  <a:lnTo>
                    <a:pt x="386463" y="0"/>
                  </a:lnTo>
                  <a:lnTo>
                    <a:pt x="160407" y="0"/>
                  </a:lnTo>
                  <a:lnTo>
                    <a:pt x="102479" y="231714"/>
                  </a:lnTo>
                  <a:lnTo>
                    <a:pt x="0" y="334192"/>
                  </a:lnTo>
                  <a:cubicBezTo>
                    <a:pt x="-154080" y="488272"/>
                    <a:pt x="-154080" y="738085"/>
                    <a:pt x="0" y="892164"/>
                  </a:cubicBezTo>
                  <a:cubicBezTo>
                    <a:pt x="77040" y="969204"/>
                    <a:pt x="178013" y="1007724"/>
                    <a:pt x="278986" y="10077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19"/>
            <p:cNvSpPr/>
            <p:nvPr/>
          </p:nvSpPr>
          <p:spPr>
            <a:xfrm>
              <a:off x="1894467" y="4697366"/>
              <a:ext cx="228462" cy="189332"/>
            </a:xfrm>
            <a:custGeom>
              <a:avLst/>
              <a:gdLst/>
              <a:ahLst/>
              <a:cxnLst/>
              <a:rect l="l" t="t" r="r" b="b"/>
              <a:pathLst>
                <a:path w="271312" h="224659">
                  <a:moveTo>
                    <a:pt x="3787" y="0"/>
                  </a:moveTo>
                  <a:lnTo>
                    <a:pt x="267525" y="0"/>
                  </a:lnTo>
                  <a:cubicBezTo>
                    <a:pt x="270857" y="5896"/>
                    <a:pt x="271312" y="12275"/>
                    <a:pt x="271312" y="18759"/>
                  </a:cubicBezTo>
                  <a:cubicBezTo>
                    <a:pt x="271312" y="42174"/>
                    <a:pt x="271311" y="65588"/>
                    <a:pt x="271311" y="89003"/>
                  </a:cubicBezTo>
                  <a:cubicBezTo>
                    <a:pt x="271311" y="163924"/>
                    <a:pt x="210576" y="224659"/>
                    <a:pt x="135655" y="224659"/>
                  </a:cubicBezTo>
                  <a:lnTo>
                    <a:pt x="135656" y="224658"/>
                  </a:lnTo>
                  <a:cubicBezTo>
                    <a:pt x="60735" y="224658"/>
                    <a:pt x="0" y="163923"/>
                    <a:pt x="0" y="89002"/>
                  </a:cubicBezTo>
                  <a:lnTo>
                    <a:pt x="0" y="1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圆角矩形 15"/>
          <p:cNvSpPr/>
          <p:nvPr/>
        </p:nvSpPr>
        <p:spPr>
          <a:xfrm>
            <a:off x="9590947" y="2744717"/>
            <a:ext cx="963116" cy="944473"/>
          </a:xfrm>
          <a:custGeom>
            <a:avLst/>
            <a:gdLst/>
            <a:ahLst/>
            <a:cxnLst/>
            <a:rect l="l" t="t" r="r" b="b"/>
            <a:pathLst>
              <a:path w="1152128" h="1120888">
                <a:moveTo>
                  <a:pt x="177161" y="54740"/>
                </a:moveTo>
                <a:cubicBezTo>
                  <a:pt x="116198" y="54740"/>
                  <a:pt x="66777" y="104161"/>
                  <a:pt x="66777" y="165124"/>
                </a:cubicBezTo>
                <a:lnTo>
                  <a:pt x="66777" y="606644"/>
                </a:lnTo>
                <a:cubicBezTo>
                  <a:pt x="66777" y="667607"/>
                  <a:pt x="116198" y="717028"/>
                  <a:pt x="177161" y="717028"/>
                </a:cubicBezTo>
                <a:lnTo>
                  <a:pt x="974966" y="717028"/>
                </a:lnTo>
                <a:cubicBezTo>
                  <a:pt x="1035929" y="717028"/>
                  <a:pt x="1085350" y="667607"/>
                  <a:pt x="1085350" y="606644"/>
                </a:cubicBezTo>
                <a:lnTo>
                  <a:pt x="1085350" y="165124"/>
                </a:lnTo>
                <a:cubicBezTo>
                  <a:pt x="1085350" y="104161"/>
                  <a:pt x="1035929" y="54740"/>
                  <a:pt x="974966" y="54740"/>
                </a:cubicBezTo>
                <a:close/>
                <a:moveTo>
                  <a:pt x="144019" y="0"/>
                </a:moveTo>
                <a:lnTo>
                  <a:pt x="1008109" y="0"/>
                </a:lnTo>
                <a:cubicBezTo>
                  <a:pt x="1087648" y="0"/>
                  <a:pt x="1152128" y="64480"/>
                  <a:pt x="1152128" y="144019"/>
                </a:cubicBezTo>
                <a:lnTo>
                  <a:pt x="1152128" y="720077"/>
                </a:lnTo>
                <a:cubicBezTo>
                  <a:pt x="1152128" y="799616"/>
                  <a:pt x="1087648" y="864096"/>
                  <a:pt x="1008109" y="864096"/>
                </a:cubicBezTo>
                <a:lnTo>
                  <a:pt x="731291" y="864096"/>
                </a:lnTo>
                <a:lnTo>
                  <a:pt x="731291" y="1048880"/>
                </a:lnTo>
                <a:lnTo>
                  <a:pt x="863305" y="1048880"/>
                </a:lnTo>
                <a:cubicBezTo>
                  <a:pt x="869934" y="1048880"/>
                  <a:pt x="875307" y="1054253"/>
                  <a:pt x="875307" y="1060882"/>
                </a:cubicBezTo>
                <a:lnTo>
                  <a:pt x="875307" y="1108886"/>
                </a:lnTo>
                <a:cubicBezTo>
                  <a:pt x="875307" y="1115515"/>
                  <a:pt x="869934" y="1120888"/>
                  <a:pt x="863305" y="1120888"/>
                </a:cubicBezTo>
                <a:lnTo>
                  <a:pt x="731291" y="1120888"/>
                </a:lnTo>
                <a:lnTo>
                  <a:pt x="443259" y="1120888"/>
                </a:lnTo>
                <a:lnTo>
                  <a:pt x="311245" y="1120888"/>
                </a:lnTo>
                <a:cubicBezTo>
                  <a:pt x="304616" y="1120888"/>
                  <a:pt x="299243" y="1115515"/>
                  <a:pt x="299243" y="1108886"/>
                </a:cubicBezTo>
                <a:lnTo>
                  <a:pt x="299243" y="1060882"/>
                </a:lnTo>
                <a:cubicBezTo>
                  <a:pt x="299243" y="1054253"/>
                  <a:pt x="304616" y="1048880"/>
                  <a:pt x="311245" y="1048880"/>
                </a:cubicBezTo>
                <a:lnTo>
                  <a:pt x="443259" y="1048880"/>
                </a:lnTo>
                <a:lnTo>
                  <a:pt x="443259" y="864096"/>
                </a:lnTo>
                <a:lnTo>
                  <a:pt x="144019" y="864096"/>
                </a:lnTo>
                <a:cubicBezTo>
                  <a:pt x="64480" y="864096"/>
                  <a:pt x="0" y="799616"/>
                  <a:pt x="0" y="720077"/>
                </a:cubicBezTo>
                <a:lnTo>
                  <a:pt x="0" y="144019"/>
                </a:lnTo>
                <a:cubicBezTo>
                  <a:pt x="0" y="64480"/>
                  <a:pt x="64480" y="0"/>
                  <a:pt x="144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55097" y="4724841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97166" y="4724841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42503" y="4724841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。标题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76022" y="4717772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132170" y="4714011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4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745763" y="4531535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2989039" y="454142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109546" y="4518966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53027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409263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394685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圆角右箭头 30"/>
          <p:cNvSpPr/>
          <p:nvPr/>
        </p:nvSpPr>
        <p:spPr>
          <a:xfrm rot="5400000">
            <a:off x="4004006" y="171383"/>
            <a:ext cx="1882068" cy="9950406"/>
          </a:xfrm>
          <a:prstGeom prst="ben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圆角右箭头 31"/>
          <p:cNvSpPr/>
          <p:nvPr/>
        </p:nvSpPr>
        <p:spPr>
          <a:xfrm rot="5400000" flipH="1" flipV="1">
            <a:off x="6190647" y="-2091017"/>
            <a:ext cx="1882068" cy="9950406"/>
          </a:xfrm>
          <a:prstGeom prst="ben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5675389" y="1788832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b="1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5453026" y="2174686"/>
            <a:ext cx="2019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4060" y="1690139"/>
            <a:ext cx="477936" cy="491980"/>
            <a:chOff x="5214060" y="1690139"/>
            <a:chExt cx="477936" cy="491980"/>
          </a:xfrm>
        </p:grpSpPr>
        <p:sp>
          <p:nvSpPr>
            <p:cNvPr id="35" name="椭圆 34"/>
            <p:cNvSpPr/>
            <p:nvPr/>
          </p:nvSpPr>
          <p:spPr>
            <a:xfrm>
              <a:off x="5214060" y="1704183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48681" y="1690139"/>
              <a:ext cx="340158" cy="46166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70296" y="1690139"/>
            <a:ext cx="477936" cy="506979"/>
            <a:chOff x="7170296" y="1690139"/>
            <a:chExt cx="477936" cy="506979"/>
          </a:xfrm>
        </p:grpSpPr>
        <p:sp>
          <p:nvSpPr>
            <p:cNvPr id="36" name="椭圆 35"/>
            <p:cNvSpPr/>
            <p:nvPr/>
          </p:nvSpPr>
          <p:spPr>
            <a:xfrm>
              <a:off x="7170296" y="1719182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203431" y="1690139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55718" y="1687003"/>
            <a:ext cx="477936" cy="495116"/>
            <a:chOff x="9155718" y="1687003"/>
            <a:chExt cx="477936" cy="495116"/>
          </a:xfrm>
        </p:grpSpPr>
        <p:sp>
          <p:nvSpPr>
            <p:cNvPr id="37" name="椭圆 36"/>
            <p:cNvSpPr/>
            <p:nvPr/>
          </p:nvSpPr>
          <p:spPr>
            <a:xfrm>
              <a:off x="9155718" y="1704183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182809" y="1687003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43" name="矩形 7"/>
          <p:cNvSpPr>
            <a:spLocks noChangeArrowheads="1"/>
          </p:cNvSpPr>
          <p:nvPr/>
        </p:nvSpPr>
        <p:spPr bwMode="auto">
          <a:xfrm>
            <a:off x="7696319" y="1776255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b="1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44" name="矩形 6"/>
          <p:cNvSpPr>
            <a:spLocks noChangeArrowheads="1"/>
          </p:cNvSpPr>
          <p:nvPr/>
        </p:nvSpPr>
        <p:spPr bwMode="auto">
          <a:xfrm>
            <a:off x="7473956" y="2162109"/>
            <a:ext cx="2019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矩形 7"/>
          <p:cNvSpPr>
            <a:spLocks noChangeArrowheads="1"/>
          </p:cNvSpPr>
          <p:nvPr/>
        </p:nvSpPr>
        <p:spPr bwMode="auto">
          <a:xfrm>
            <a:off x="9666606" y="1763676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b="1" dirty="0" smtClean="0">
                <a:solidFill>
                  <a:srgbClr val="42D2C4"/>
                </a:solidFill>
                <a:latin typeface="Century Gothic" pitchFamily="34" charset="0"/>
              </a:rPr>
              <a:t>YOUR </a:t>
            </a: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9444243" y="2149530"/>
            <a:ext cx="2019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6795" y="5860113"/>
            <a:ext cx="477936" cy="492703"/>
            <a:chOff x="506795" y="5860113"/>
            <a:chExt cx="477936" cy="492703"/>
          </a:xfrm>
        </p:grpSpPr>
        <p:sp>
          <p:nvSpPr>
            <p:cNvPr id="47" name="椭圆 46"/>
            <p:cNvSpPr/>
            <p:nvPr/>
          </p:nvSpPr>
          <p:spPr>
            <a:xfrm flipV="1">
              <a:off x="506795" y="5874880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10800000" flipV="1">
              <a:off x="584154" y="5860113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849394" y="4680965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50" name="矩形 6"/>
          <p:cNvSpPr>
            <a:spLocks noChangeArrowheads="1"/>
          </p:cNvSpPr>
          <p:nvPr/>
        </p:nvSpPr>
        <p:spPr bwMode="auto">
          <a:xfrm>
            <a:off x="849394" y="4961437"/>
            <a:ext cx="2019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50071" y="5869998"/>
            <a:ext cx="477936" cy="492702"/>
            <a:chOff x="2750071" y="5869998"/>
            <a:chExt cx="477936" cy="492702"/>
          </a:xfrm>
        </p:grpSpPr>
        <p:sp>
          <p:nvSpPr>
            <p:cNvPr id="51" name="椭圆 50"/>
            <p:cNvSpPr/>
            <p:nvPr/>
          </p:nvSpPr>
          <p:spPr>
            <a:xfrm flipV="1">
              <a:off x="2750071" y="5884764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 rot="10800000" flipV="1">
              <a:off x="2827430" y="5869998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70578" y="5847544"/>
            <a:ext cx="477936" cy="492702"/>
            <a:chOff x="4870578" y="5847544"/>
            <a:chExt cx="477936" cy="492702"/>
          </a:xfrm>
        </p:grpSpPr>
        <p:sp>
          <p:nvSpPr>
            <p:cNvPr id="53" name="椭圆 52"/>
            <p:cNvSpPr/>
            <p:nvPr/>
          </p:nvSpPr>
          <p:spPr>
            <a:xfrm flipV="1">
              <a:off x="4870578" y="5862310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0800000" flipV="1">
              <a:off x="4947938" y="5847544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55" name="矩形 7"/>
          <p:cNvSpPr>
            <a:spLocks noChangeArrowheads="1"/>
          </p:cNvSpPr>
          <p:nvPr/>
        </p:nvSpPr>
        <p:spPr bwMode="auto">
          <a:xfrm>
            <a:off x="3074028" y="4655810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56" name="矩形 6"/>
          <p:cNvSpPr>
            <a:spLocks noChangeArrowheads="1"/>
          </p:cNvSpPr>
          <p:nvPr/>
        </p:nvSpPr>
        <p:spPr bwMode="auto">
          <a:xfrm>
            <a:off x="3074028" y="4936282"/>
            <a:ext cx="2019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矩形 7"/>
          <p:cNvSpPr>
            <a:spLocks noChangeArrowheads="1"/>
          </p:cNvSpPr>
          <p:nvPr/>
        </p:nvSpPr>
        <p:spPr bwMode="auto">
          <a:xfrm>
            <a:off x="5219874" y="4655810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58" name="矩形 6"/>
          <p:cNvSpPr>
            <a:spLocks noChangeArrowheads="1"/>
          </p:cNvSpPr>
          <p:nvPr/>
        </p:nvSpPr>
        <p:spPr bwMode="auto">
          <a:xfrm>
            <a:off x="5219875" y="4936282"/>
            <a:ext cx="1875488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5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08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12"/>
          <p:cNvGrpSpPr/>
          <p:nvPr/>
        </p:nvGrpSpPr>
        <p:grpSpPr>
          <a:xfrm>
            <a:off x="2464939" y="3068457"/>
            <a:ext cx="7288662" cy="1926002"/>
            <a:chOff x="1169537" y="3193963"/>
            <a:chExt cx="6207380" cy="1640278"/>
          </a:xfrm>
        </p:grpSpPr>
        <p:sp>
          <p:nvSpPr>
            <p:cNvPr id="6" name="椭圆 5"/>
            <p:cNvSpPr/>
            <p:nvPr/>
          </p:nvSpPr>
          <p:spPr>
            <a:xfrm>
              <a:off x="2884098" y="3345596"/>
              <a:ext cx="2778258" cy="7341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46086" y="3309253"/>
              <a:ext cx="3854282" cy="10184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76184" y="3257297"/>
              <a:ext cx="5194086" cy="13725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69537" y="3193963"/>
              <a:ext cx="6207380" cy="16402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5855540" y="1637610"/>
            <a:ext cx="507456" cy="507456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6"/>
          <p:cNvCxnSpPr>
            <a:stCxn id="11" idx="4"/>
          </p:cNvCxnSpPr>
          <p:nvPr/>
        </p:nvCxnSpPr>
        <p:spPr>
          <a:xfrm>
            <a:off x="6109268" y="2145066"/>
            <a:ext cx="0" cy="15324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177926" y="2729546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8"/>
          <p:cNvCxnSpPr>
            <a:stCxn id="14" idx="4"/>
          </p:cNvCxnSpPr>
          <p:nvPr/>
        </p:nvCxnSpPr>
        <p:spPr>
          <a:xfrm>
            <a:off x="3335091" y="3043875"/>
            <a:ext cx="0" cy="68342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29270" y="3633377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24"/>
          <p:cNvCxnSpPr>
            <a:stCxn id="17" idx="4"/>
          </p:cNvCxnSpPr>
          <p:nvPr/>
        </p:nvCxnSpPr>
        <p:spPr>
          <a:xfrm>
            <a:off x="8686435" y="3947706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234299" y="3937680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8"/>
          <p:cNvCxnSpPr>
            <a:stCxn id="20" idx="4"/>
          </p:cNvCxnSpPr>
          <p:nvPr/>
        </p:nvCxnSpPr>
        <p:spPr>
          <a:xfrm>
            <a:off x="5391464" y="4252009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43446" y="3360393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31"/>
          <p:cNvCxnSpPr>
            <a:stCxn id="23" idx="4"/>
          </p:cNvCxnSpPr>
          <p:nvPr/>
        </p:nvCxnSpPr>
        <p:spPr>
          <a:xfrm>
            <a:off x="7900611" y="3674722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136552" y="3056724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34"/>
          <p:cNvCxnSpPr>
            <a:stCxn id="26" idx="4"/>
          </p:cNvCxnSpPr>
          <p:nvPr/>
        </p:nvCxnSpPr>
        <p:spPr>
          <a:xfrm>
            <a:off x="5293717" y="3371053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34926" y="3976084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40"/>
          <p:cNvCxnSpPr>
            <a:stCxn id="29" idx="4"/>
          </p:cNvCxnSpPr>
          <p:nvPr/>
        </p:nvCxnSpPr>
        <p:spPr>
          <a:xfrm>
            <a:off x="7437248" y="4180727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260676" y="263800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46"/>
          <p:cNvCxnSpPr>
            <a:stCxn id="32" idx="4"/>
          </p:cNvCxnSpPr>
          <p:nvPr/>
        </p:nvCxnSpPr>
        <p:spPr>
          <a:xfrm>
            <a:off x="6362998" y="284264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480096" y="4008130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49"/>
          <p:cNvCxnSpPr>
            <a:stCxn id="35" idx="4"/>
          </p:cNvCxnSpPr>
          <p:nvPr/>
        </p:nvCxnSpPr>
        <p:spPr>
          <a:xfrm>
            <a:off x="3582418" y="4212773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825776" y="301357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连接符 55"/>
          <p:cNvCxnSpPr>
            <a:stCxn id="41" idx="4"/>
          </p:cNvCxnSpPr>
          <p:nvPr/>
        </p:nvCxnSpPr>
        <p:spPr>
          <a:xfrm>
            <a:off x="8928098" y="321821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465322" y="163761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70%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86768" y="3542695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zh-CN" sz="2800" dirty="0">
                <a:solidFill>
                  <a:schemeClr val="bg1"/>
                </a:solidFill>
              </a:rPr>
              <a:t>1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49465" y="263250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19%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43612" y="3846927"/>
            <a:ext cx="623856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5%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83815" y="5220272"/>
            <a:ext cx="8250905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66424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rot="19747294" flipH="1">
            <a:off x="3454136" y="2145195"/>
            <a:ext cx="905279" cy="90527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913523" y="2747485"/>
            <a:ext cx="1117525" cy="11175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9498993" flipH="1">
            <a:off x="2558564" y="2076081"/>
            <a:ext cx="394921" cy="39492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9657" flipH="1">
            <a:off x="2481001" y="4590440"/>
            <a:ext cx="828630" cy="8286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418744" flipH="1">
            <a:off x="1660214" y="4231073"/>
            <a:ext cx="603619" cy="60361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608903" flipH="1">
            <a:off x="3318694" y="3171108"/>
            <a:ext cx="1546291" cy="154629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cxnSp>
        <p:nvCxnSpPr>
          <p:cNvPr id="13" name="直线连接符 14"/>
          <p:cNvCxnSpPr>
            <a:stCxn id="9" idx="5"/>
            <a:endCxn id="8" idx="0"/>
          </p:cNvCxnSpPr>
          <p:nvPr/>
        </p:nvCxnSpPr>
        <p:spPr>
          <a:xfrm flipH="1">
            <a:off x="2472285" y="2468012"/>
            <a:ext cx="249508" cy="279473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3"/>
          <p:cNvCxnSpPr/>
          <p:nvPr/>
        </p:nvCxnSpPr>
        <p:spPr>
          <a:xfrm flipH="1" flipV="1">
            <a:off x="2043499" y="4663418"/>
            <a:ext cx="609586" cy="134154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55"/>
          <p:cNvCxnSpPr>
            <a:stCxn id="12" idx="4"/>
            <a:endCxn id="10" idx="1"/>
          </p:cNvCxnSpPr>
          <p:nvPr/>
        </p:nvCxnSpPr>
        <p:spPr>
          <a:xfrm flipH="1">
            <a:off x="3292898" y="4705303"/>
            <a:ext cx="662714" cy="182897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58"/>
          <p:cNvCxnSpPr>
            <a:stCxn id="12" idx="0"/>
            <a:endCxn id="7" idx="4"/>
          </p:cNvCxnSpPr>
          <p:nvPr/>
        </p:nvCxnSpPr>
        <p:spPr>
          <a:xfrm flipH="1" flipV="1">
            <a:off x="4139078" y="2986316"/>
            <a:ext cx="88988" cy="196888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78801" y="2406938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3572526" y="3726399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1940460" y="3106180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2363534" y="4787534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6443847" y="1907763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43847" y="3154241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443847" y="4430184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153150" y="1977050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153150" y="320107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153150" y="444248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线连接符 55"/>
          <p:cNvCxnSpPr>
            <a:stCxn id="7" idx="6"/>
          </p:cNvCxnSpPr>
          <p:nvPr/>
        </p:nvCxnSpPr>
        <p:spPr>
          <a:xfrm flipH="1">
            <a:off x="3031048" y="2830138"/>
            <a:ext cx="487246" cy="29098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3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占位符 34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22039"/>
          <a:stretch/>
        </p:blipFill>
        <p:spPr>
          <a:xfrm>
            <a:off x="-173659" y="1846262"/>
            <a:ext cx="12365659" cy="327818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229287" y="3112510"/>
            <a:ext cx="1104900" cy="1370856"/>
            <a:chOff x="6229287" y="3112510"/>
            <a:chExt cx="1104900" cy="1370856"/>
          </a:xfrm>
        </p:grpSpPr>
        <p:sp>
          <p:nvSpPr>
            <p:cNvPr id="6" name="椭圆 5"/>
            <p:cNvSpPr/>
            <p:nvPr/>
          </p:nvSpPr>
          <p:spPr>
            <a:xfrm>
              <a:off x="6229287" y="4285455"/>
              <a:ext cx="1104900" cy="1979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49933" y="3112510"/>
              <a:ext cx="863608" cy="863608"/>
              <a:chOff x="6472790" y="2455068"/>
              <a:chExt cx="1333500" cy="1333500"/>
            </a:xfrm>
          </p:grpSpPr>
          <p:sp>
            <p:nvSpPr>
              <p:cNvPr id="7" name="泪滴形 6"/>
              <p:cNvSpPr/>
              <p:nvPr/>
            </p:nvSpPr>
            <p:spPr>
              <a:xfrm rot="8003168">
                <a:off x="6472790" y="2455068"/>
                <a:ext cx="1333500" cy="1333500"/>
              </a:xfrm>
              <a:prstGeom prst="teardrop">
                <a:avLst>
                  <a:gd name="adj" fmla="val 114649"/>
                </a:avLst>
              </a:prstGeom>
              <a:solidFill>
                <a:srgbClr val="42D2C4"/>
              </a:solidFill>
              <a:ln>
                <a:noFill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695040" y="2664618"/>
                <a:ext cx="885032" cy="8850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7543737" y="2573420"/>
            <a:ext cx="3257613" cy="13496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04599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36"/>
          <p:cNvSpPr/>
          <p:nvPr/>
        </p:nvSpPr>
        <p:spPr>
          <a:xfrm>
            <a:off x="-145787" y="4533900"/>
            <a:ext cx="12393231" cy="2324100"/>
          </a:xfrm>
          <a:custGeom>
            <a:avLst/>
            <a:gdLst>
              <a:gd name="connsiteX0" fmla="*/ 0 w 9235834"/>
              <a:gd name="connsiteY0" fmla="*/ 1291123 h 1731994"/>
              <a:gd name="connsiteX1" fmla="*/ 2036082 w 9235834"/>
              <a:gd name="connsiteY1" fmla="*/ 1007706 h 1731994"/>
              <a:gd name="connsiteX2" fmla="*/ 3788791 w 9235834"/>
              <a:gd name="connsiteY2" fmla="*/ 1301620 h 1731994"/>
              <a:gd name="connsiteX3" fmla="*/ 5226642 w 9235834"/>
              <a:gd name="connsiteY3" fmla="*/ 682301 h 1731994"/>
              <a:gd name="connsiteX4" fmla="*/ 6339141 w 9235834"/>
              <a:gd name="connsiteY4" fmla="*/ 1249135 h 1731994"/>
              <a:gd name="connsiteX5" fmla="*/ 7902935 w 9235834"/>
              <a:gd name="connsiteY5" fmla="*/ 0 h 1731994"/>
              <a:gd name="connsiteX6" fmla="*/ 9235834 w 9235834"/>
              <a:gd name="connsiteY6" fmla="*/ 1249135 h 1731994"/>
              <a:gd name="connsiteX7" fmla="*/ 9235834 w 9235834"/>
              <a:gd name="connsiteY7" fmla="*/ 1731994 h 1731994"/>
              <a:gd name="connsiteX8" fmla="*/ 0 w 9235834"/>
              <a:gd name="connsiteY8" fmla="*/ 1731994 h 1731994"/>
              <a:gd name="connsiteX9" fmla="*/ 0 w 9235834"/>
              <a:gd name="connsiteY9" fmla="*/ 1291123 h 173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5834" h="1731994">
                <a:moveTo>
                  <a:pt x="0" y="1291123"/>
                </a:moveTo>
                <a:lnTo>
                  <a:pt x="2036082" y="1007706"/>
                </a:lnTo>
                <a:lnTo>
                  <a:pt x="3788791" y="1301620"/>
                </a:lnTo>
                <a:lnTo>
                  <a:pt x="5226642" y="682301"/>
                </a:lnTo>
                <a:lnTo>
                  <a:pt x="6339141" y="1249135"/>
                </a:lnTo>
                <a:lnTo>
                  <a:pt x="7902935" y="0"/>
                </a:lnTo>
                <a:lnTo>
                  <a:pt x="9235834" y="1249135"/>
                </a:lnTo>
                <a:lnTo>
                  <a:pt x="9235834" y="1731994"/>
                </a:lnTo>
                <a:lnTo>
                  <a:pt x="0" y="1731994"/>
                </a:lnTo>
                <a:lnTo>
                  <a:pt x="0" y="12911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49731728"/>
              </p:ext>
            </p:extLst>
          </p:nvPr>
        </p:nvGraphicFramePr>
        <p:xfrm>
          <a:off x="737840" y="1023610"/>
          <a:ext cx="10454192" cy="249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25375" y="3825175"/>
            <a:ext cx="8250905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422119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0" y="2514600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THANK YOU!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</a:rPr>
              <a:t>CONTENT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1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272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452" y="136833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OFFICE</a:t>
            </a:r>
            <a:r>
              <a:rPr kumimoji="1" lang="zh-CN" altLang="en-US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 </a:t>
            </a:r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PLUS</a:t>
            </a:r>
            <a:endParaRPr lang="zh-CN" altLang="en-US" sz="8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5909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99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92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" t="8628" r="43270" b="16907"/>
          <a:stretch>
            <a:fillRect/>
          </a:stretch>
        </p:blipFill>
        <p:spPr>
          <a:xfrm>
            <a:off x="1765215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4" t="24109" r="30704" b="21533"/>
          <a:stretch>
            <a:fillRect/>
          </a:stretch>
        </p:blipFill>
        <p:spPr>
          <a:xfrm>
            <a:off x="4133456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0" t="5979" r="1213" b="54784"/>
          <a:stretch>
            <a:fillRect/>
          </a:stretch>
        </p:blipFill>
        <p:spPr>
          <a:xfrm>
            <a:off x="6474643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0" t="2566" r="2453" b="22969"/>
          <a:stretch>
            <a:fillRect/>
          </a:stretch>
        </p:blipFill>
        <p:spPr>
          <a:xfrm>
            <a:off x="8782050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文本框 9"/>
          <p:cNvSpPr txBox="1"/>
          <p:nvPr/>
        </p:nvSpPr>
        <p:spPr>
          <a:xfrm>
            <a:off x="1638300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3927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33456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9083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87089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2716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40722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56349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57266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3491573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694351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1746365" y="2824323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flipV="1">
            <a:off x="5212531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668675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6365" y="2246488"/>
            <a:ext cx="1916379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90090" y="5028595"/>
            <a:ext cx="19163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46223" y="5028596"/>
            <a:ext cx="19163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40360" y="2246488"/>
            <a:ext cx="1916379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18763" y="2246488"/>
            <a:ext cx="1916379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8203" y="4951429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2015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15789" y="2128927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2014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80332" y="4916848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2013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22540" y="2128928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2012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40163" y="4942680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2011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5" name="空心弧 24"/>
          <p:cNvSpPr/>
          <p:nvPr/>
        </p:nvSpPr>
        <p:spPr>
          <a:xfrm>
            <a:off x="1746365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>
            <a:off x="521253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空心弧 26"/>
          <p:cNvSpPr/>
          <p:nvPr/>
        </p:nvSpPr>
        <p:spPr>
          <a:xfrm>
            <a:off x="8678697" y="287962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空心弧 27"/>
          <p:cNvSpPr/>
          <p:nvPr/>
        </p:nvSpPr>
        <p:spPr>
          <a:xfrm flipV="1">
            <a:off x="6943511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9" name="空心弧 28"/>
          <p:cNvSpPr/>
          <p:nvPr/>
        </p:nvSpPr>
        <p:spPr>
          <a:xfrm flipV="1">
            <a:off x="3481549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4220114" y="3504127"/>
            <a:ext cx="522560" cy="726869"/>
          </a:xfrm>
          <a:custGeom>
            <a:avLst/>
            <a:gdLst>
              <a:gd name="T0" fmla="*/ 112 w 124"/>
              <a:gd name="T1" fmla="*/ 76 h 172"/>
              <a:gd name="T2" fmla="*/ 92 w 124"/>
              <a:gd name="T3" fmla="*/ 39 h 172"/>
              <a:gd name="T4" fmla="*/ 92 w 124"/>
              <a:gd name="T5" fmla="*/ 6 h 172"/>
              <a:gd name="T6" fmla="*/ 59 w 124"/>
              <a:gd name="T7" fmla="*/ 6 h 172"/>
              <a:gd name="T8" fmla="*/ 7 w 124"/>
              <a:gd name="T9" fmla="*/ 58 h 172"/>
              <a:gd name="T10" fmla="*/ 7 w 124"/>
              <a:gd name="T11" fmla="*/ 91 h 172"/>
              <a:gd name="T12" fmla="*/ 32 w 124"/>
              <a:gd name="T13" fmla="*/ 133 h 172"/>
              <a:gd name="T14" fmla="*/ 32 w 124"/>
              <a:gd name="T15" fmla="*/ 166 h 172"/>
              <a:gd name="T16" fmla="*/ 49 w 124"/>
              <a:gd name="T17" fmla="*/ 172 h 172"/>
              <a:gd name="T18" fmla="*/ 65 w 124"/>
              <a:gd name="T19" fmla="*/ 166 h 172"/>
              <a:gd name="T20" fmla="*/ 124 w 124"/>
              <a:gd name="T21" fmla="*/ 97 h 172"/>
              <a:gd name="T22" fmla="*/ 67 w 124"/>
              <a:gd name="T23" fmla="*/ 14 h 172"/>
              <a:gd name="T24" fmla="*/ 84 w 124"/>
              <a:gd name="T25" fmla="*/ 14 h 172"/>
              <a:gd name="T26" fmla="*/ 84 w 124"/>
              <a:gd name="T27" fmla="*/ 31 h 172"/>
              <a:gd name="T28" fmla="*/ 46 w 124"/>
              <a:gd name="T29" fmla="*/ 69 h 172"/>
              <a:gd name="T30" fmla="*/ 29 w 124"/>
              <a:gd name="T31" fmla="*/ 52 h 172"/>
              <a:gd name="T32" fmla="*/ 57 w 124"/>
              <a:gd name="T33" fmla="*/ 158 h 172"/>
              <a:gd name="T34" fmla="*/ 40 w 124"/>
              <a:gd name="T35" fmla="*/ 158 h 172"/>
              <a:gd name="T36" fmla="*/ 40 w 124"/>
              <a:gd name="T37" fmla="*/ 141 h 172"/>
              <a:gd name="T38" fmla="*/ 52 w 124"/>
              <a:gd name="T39" fmla="*/ 136 h 172"/>
              <a:gd name="T40" fmla="*/ 60 w 124"/>
              <a:gd name="T41" fmla="*/ 149 h 172"/>
              <a:gd name="T42" fmla="*/ 109 w 124"/>
              <a:gd name="T43" fmla="*/ 106 h 172"/>
              <a:gd name="T44" fmla="*/ 65 w 124"/>
              <a:gd name="T45" fmla="*/ 133 h 172"/>
              <a:gd name="T46" fmla="*/ 15 w 124"/>
              <a:gd name="T47" fmla="*/ 83 h 172"/>
              <a:gd name="T48" fmla="*/ 15 w 124"/>
              <a:gd name="T49" fmla="*/ 66 h 172"/>
              <a:gd name="T50" fmla="*/ 32 w 124"/>
              <a:gd name="T51" fmla="*/ 66 h 172"/>
              <a:gd name="T52" fmla="*/ 32 w 124"/>
              <a:gd name="T53" fmla="*/ 83 h 172"/>
              <a:gd name="T54" fmla="*/ 75 w 124"/>
              <a:gd name="T55" fmla="*/ 55 h 172"/>
              <a:gd name="T56" fmla="*/ 109 w 124"/>
              <a:gd name="T57" fmla="*/ 89 h 172"/>
              <a:gd name="T58" fmla="*/ 109 w 124"/>
              <a:gd name="T59" fmla="*/ 106 h 172"/>
              <a:gd name="T60" fmla="*/ 43 w 124"/>
              <a:gd name="T61" fmla="*/ 95 h 172"/>
              <a:gd name="T62" fmla="*/ 81 w 124"/>
              <a:gd name="T63" fmla="*/ 73 h 172"/>
              <a:gd name="T64" fmla="*/ 85 w 124"/>
              <a:gd name="T65" fmla="*/ 77 h 172"/>
              <a:gd name="T66" fmla="*/ 63 w 124"/>
              <a:gd name="T67" fmla="*/ 115 h 172"/>
              <a:gd name="T68" fmla="*/ 85 w 124"/>
              <a:gd name="T69" fmla="*/ 77 h 172"/>
              <a:gd name="T70" fmla="*/ 75 w 124"/>
              <a:gd name="T71" fmla="*/ 126 h 172"/>
              <a:gd name="T72" fmla="*/ 96 w 124"/>
              <a:gd name="T73" fmla="*/ 8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4" h="172">
                <a:moveTo>
                  <a:pt x="117" y="81"/>
                </a:moveTo>
                <a:cubicBezTo>
                  <a:pt x="112" y="76"/>
                  <a:pt x="112" y="76"/>
                  <a:pt x="112" y="76"/>
                </a:cubicBezTo>
                <a:cubicBezTo>
                  <a:pt x="83" y="47"/>
                  <a:pt x="83" y="47"/>
                  <a:pt x="83" y="47"/>
                </a:cubicBezTo>
                <a:cubicBezTo>
                  <a:pt x="92" y="39"/>
                  <a:pt x="92" y="39"/>
                  <a:pt x="92" y="39"/>
                </a:cubicBezTo>
                <a:cubicBezTo>
                  <a:pt x="96" y="34"/>
                  <a:pt x="98" y="28"/>
                  <a:pt x="98" y="23"/>
                </a:cubicBezTo>
                <a:cubicBezTo>
                  <a:pt x="98" y="17"/>
                  <a:pt x="96" y="11"/>
                  <a:pt x="92" y="6"/>
                </a:cubicBezTo>
                <a:cubicBezTo>
                  <a:pt x="87" y="2"/>
                  <a:pt x="81" y="0"/>
                  <a:pt x="75" y="0"/>
                </a:cubicBezTo>
                <a:cubicBezTo>
                  <a:pt x="69" y="0"/>
                  <a:pt x="64" y="2"/>
                  <a:pt x="59" y="6"/>
                </a:cubicBezTo>
                <a:cubicBezTo>
                  <a:pt x="9" y="57"/>
                  <a:pt x="9" y="57"/>
                  <a:pt x="9" y="57"/>
                </a:cubicBezTo>
                <a:cubicBezTo>
                  <a:pt x="8" y="57"/>
                  <a:pt x="8" y="58"/>
                  <a:pt x="7" y="58"/>
                </a:cubicBezTo>
                <a:cubicBezTo>
                  <a:pt x="3" y="63"/>
                  <a:pt x="0" y="69"/>
                  <a:pt x="0" y="75"/>
                </a:cubicBezTo>
                <a:cubicBezTo>
                  <a:pt x="0" y="81"/>
                  <a:pt x="3" y="86"/>
                  <a:pt x="7" y="91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8" y="138"/>
                  <a:pt x="26" y="144"/>
                  <a:pt x="26" y="149"/>
                </a:cubicBezTo>
                <a:cubicBezTo>
                  <a:pt x="26" y="155"/>
                  <a:pt x="28" y="161"/>
                  <a:pt x="32" y="166"/>
                </a:cubicBezTo>
                <a:cubicBezTo>
                  <a:pt x="37" y="170"/>
                  <a:pt x="43" y="172"/>
                  <a:pt x="49" y="17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5" y="172"/>
                  <a:pt x="60" y="170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1" y="109"/>
                  <a:pt x="124" y="103"/>
                  <a:pt x="124" y="97"/>
                </a:cubicBezTo>
                <a:cubicBezTo>
                  <a:pt x="124" y="91"/>
                  <a:pt x="121" y="85"/>
                  <a:pt x="117" y="81"/>
                </a:cubicBezTo>
                <a:close/>
                <a:moveTo>
                  <a:pt x="67" y="14"/>
                </a:moveTo>
                <a:cubicBezTo>
                  <a:pt x="69" y="12"/>
                  <a:pt x="72" y="11"/>
                  <a:pt x="75" y="11"/>
                </a:cubicBezTo>
                <a:cubicBezTo>
                  <a:pt x="78" y="11"/>
                  <a:pt x="81" y="12"/>
                  <a:pt x="84" y="14"/>
                </a:cubicBezTo>
                <a:cubicBezTo>
                  <a:pt x="86" y="17"/>
                  <a:pt x="87" y="20"/>
                  <a:pt x="87" y="23"/>
                </a:cubicBezTo>
                <a:cubicBezTo>
                  <a:pt x="87" y="26"/>
                  <a:pt x="86" y="29"/>
                  <a:pt x="84" y="31"/>
                </a:cubicBezTo>
                <a:cubicBezTo>
                  <a:pt x="80" y="34"/>
                  <a:pt x="80" y="34"/>
                  <a:pt x="80" y="34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5"/>
                  <a:pt x="43" y="62"/>
                  <a:pt x="39" y="58"/>
                </a:cubicBezTo>
                <a:cubicBezTo>
                  <a:pt x="36" y="55"/>
                  <a:pt x="33" y="53"/>
                  <a:pt x="29" y="52"/>
                </a:cubicBezTo>
                <a:lnTo>
                  <a:pt x="67" y="14"/>
                </a:lnTo>
                <a:close/>
                <a:moveTo>
                  <a:pt x="57" y="158"/>
                </a:moveTo>
                <a:cubicBezTo>
                  <a:pt x="55" y="160"/>
                  <a:pt x="52" y="161"/>
                  <a:pt x="49" y="161"/>
                </a:cubicBezTo>
                <a:cubicBezTo>
                  <a:pt x="46" y="161"/>
                  <a:pt x="43" y="160"/>
                  <a:pt x="40" y="158"/>
                </a:cubicBezTo>
                <a:cubicBezTo>
                  <a:pt x="38" y="155"/>
                  <a:pt x="37" y="152"/>
                  <a:pt x="37" y="149"/>
                </a:cubicBezTo>
                <a:cubicBezTo>
                  <a:pt x="37" y="146"/>
                  <a:pt x="38" y="143"/>
                  <a:pt x="40" y="141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9" y="143"/>
                  <a:pt x="60" y="146"/>
                  <a:pt x="60" y="149"/>
                </a:cubicBezTo>
                <a:cubicBezTo>
                  <a:pt x="60" y="152"/>
                  <a:pt x="59" y="155"/>
                  <a:pt x="57" y="158"/>
                </a:cubicBezTo>
                <a:close/>
                <a:moveTo>
                  <a:pt x="109" y="106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0"/>
                  <a:pt x="68" y="136"/>
                  <a:pt x="65" y="133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1"/>
                  <a:pt x="11" y="78"/>
                  <a:pt x="11" y="75"/>
                </a:cubicBezTo>
                <a:cubicBezTo>
                  <a:pt x="11" y="72"/>
                  <a:pt x="13" y="69"/>
                  <a:pt x="15" y="66"/>
                </a:cubicBezTo>
                <a:cubicBezTo>
                  <a:pt x="17" y="64"/>
                  <a:pt x="20" y="63"/>
                  <a:pt x="23" y="63"/>
                </a:cubicBezTo>
                <a:cubicBezTo>
                  <a:pt x="26" y="63"/>
                  <a:pt x="29" y="64"/>
                  <a:pt x="32" y="66"/>
                </a:cubicBezTo>
                <a:cubicBezTo>
                  <a:pt x="34" y="69"/>
                  <a:pt x="35" y="72"/>
                  <a:pt x="35" y="75"/>
                </a:cubicBezTo>
                <a:cubicBezTo>
                  <a:pt x="35" y="78"/>
                  <a:pt x="34" y="81"/>
                  <a:pt x="32" y="83"/>
                </a:cubicBezTo>
                <a:cubicBezTo>
                  <a:pt x="39" y="91"/>
                  <a:pt x="39" y="91"/>
                  <a:pt x="39" y="91"/>
                </a:cubicBezTo>
                <a:cubicBezTo>
                  <a:pt x="75" y="55"/>
                  <a:pt x="75" y="55"/>
                  <a:pt x="75" y="5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1"/>
                  <a:pt x="113" y="94"/>
                  <a:pt x="113" y="97"/>
                </a:cubicBezTo>
                <a:cubicBezTo>
                  <a:pt x="113" y="100"/>
                  <a:pt x="111" y="103"/>
                  <a:pt x="109" y="106"/>
                </a:cubicBezTo>
                <a:close/>
                <a:moveTo>
                  <a:pt x="73" y="65"/>
                </a:moveTo>
                <a:cubicBezTo>
                  <a:pt x="43" y="95"/>
                  <a:pt x="43" y="95"/>
                  <a:pt x="43" y="95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81" y="73"/>
                  <a:pt x="81" y="73"/>
                  <a:pt x="81" y="73"/>
                </a:cubicBezTo>
                <a:lnTo>
                  <a:pt x="73" y="65"/>
                </a:lnTo>
                <a:close/>
                <a:moveTo>
                  <a:pt x="85" y="77"/>
                </a:moveTo>
                <a:cubicBezTo>
                  <a:pt x="55" y="107"/>
                  <a:pt x="55" y="107"/>
                  <a:pt x="55" y="107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92" y="85"/>
                  <a:pt x="92" y="85"/>
                  <a:pt x="92" y="85"/>
                </a:cubicBezTo>
                <a:lnTo>
                  <a:pt x="85" y="77"/>
                </a:lnTo>
                <a:close/>
                <a:moveTo>
                  <a:pt x="67" y="119"/>
                </a:moveTo>
                <a:cubicBezTo>
                  <a:pt x="75" y="126"/>
                  <a:pt x="75" y="126"/>
                  <a:pt x="75" y="126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96" y="89"/>
                  <a:pt x="96" y="89"/>
                  <a:pt x="96" y="89"/>
                </a:cubicBezTo>
                <a:lnTo>
                  <a:pt x="67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7672052" y="3598884"/>
            <a:ext cx="537142" cy="544341"/>
          </a:xfrm>
          <a:custGeom>
            <a:avLst/>
            <a:gdLst>
              <a:gd name="T0" fmla="*/ 90 w 174"/>
              <a:gd name="T1" fmla="*/ 14 h 176"/>
              <a:gd name="T2" fmla="*/ 90 w 174"/>
              <a:gd name="T3" fmla="*/ 0 h 176"/>
              <a:gd name="T4" fmla="*/ 80 w 174"/>
              <a:gd name="T5" fmla="*/ 0 h 176"/>
              <a:gd name="T6" fmla="*/ 80 w 174"/>
              <a:gd name="T7" fmla="*/ 14 h 176"/>
              <a:gd name="T8" fmla="*/ 0 w 174"/>
              <a:gd name="T9" fmla="*/ 14 h 176"/>
              <a:gd name="T10" fmla="*/ 0 w 174"/>
              <a:gd name="T11" fmla="*/ 40 h 176"/>
              <a:gd name="T12" fmla="*/ 9 w 174"/>
              <a:gd name="T13" fmla="*/ 40 h 176"/>
              <a:gd name="T14" fmla="*/ 9 w 174"/>
              <a:gd name="T15" fmla="*/ 138 h 176"/>
              <a:gd name="T16" fmla="*/ 70 w 174"/>
              <a:gd name="T17" fmla="*/ 138 h 176"/>
              <a:gd name="T18" fmla="*/ 33 w 174"/>
              <a:gd name="T19" fmla="*/ 168 h 176"/>
              <a:gd name="T20" fmla="*/ 39 w 174"/>
              <a:gd name="T21" fmla="*/ 176 h 176"/>
              <a:gd name="T22" fmla="*/ 86 w 174"/>
              <a:gd name="T23" fmla="*/ 138 h 176"/>
              <a:gd name="T24" fmla="*/ 86 w 174"/>
              <a:gd name="T25" fmla="*/ 138 h 176"/>
              <a:gd name="T26" fmla="*/ 133 w 174"/>
              <a:gd name="T27" fmla="*/ 176 h 176"/>
              <a:gd name="T28" fmla="*/ 140 w 174"/>
              <a:gd name="T29" fmla="*/ 168 h 176"/>
              <a:gd name="T30" fmla="*/ 102 w 174"/>
              <a:gd name="T31" fmla="*/ 138 h 176"/>
              <a:gd name="T32" fmla="*/ 164 w 174"/>
              <a:gd name="T33" fmla="*/ 138 h 176"/>
              <a:gd name="T34" fmla="*/ 164 w 174"/>
              <a:gd name="T35" fmla="*/ 40 h 176"/>
              <a:gd name="T36" fmla="*/ 174 w 174"/>
              <a:gd name="T37" fmla="*/ 40 h 176"/>
              <a:gd name="T38" fmla="*/ 174 w 174"/>
              <a:gd name="T39" fmla="*/ 14 h 176"/>
              <a:gd name="T40" fmla="*/ 90 w 174"/>
              <a:gd name="T41" fmla="*/ 14 h 176"/>
              <a:gd name="T42" fmla="*/ 154 w 174"/>
              <a:gd name="T43" fmla="*/ 128 h 176"/>
              <a:gd name="T44" fmla="*/ 19 w 174"/>
              <a:gd name="T45" fmla="*/ 128 h 176"/>
              <a:gd name="T46" fmla="*/ 19 w 174"/>
              <a:gd name="T47" fmla="*/ 40 h 176"/>
              <a:gd name="T48" fmla="*/ 154 w 174"/>
              <a:gd name="T49" fmla="*/ 40 h 176"/>
              <a:gd name="T50" fmla="*/ 154 w 174"/>
              <a:gd name="T51" fmla="*/ 128 h 176"/>
              <a:gd name="T52" fmla="*/ 51 w 174"/>
              <a:gd name="T53" fmla="*/ 105 h 176"/>
              <a:gd name="T54" fmla="*/ 51 w 174"/>
              <a:gd name="T55" fmla="*/ 79 h 176"/>
              <a:gd name="T56" fmla="*/ 77 w 174"/>
              <a:gd name="T57" fmla="*/ 79 h 176"/>
              <a:gd name="T58" fmla="*/ 51 w 174"/>
              <a:gd name="T59" fmla="*/ 53 h 176"/>
              <a:gd name="T60" fmla="*/ 25 w 174"/>
              <a:gd name="T61" fmla="*/ 79 h 176"/>
              <a:gd name="T62" fmla="*/ 51 w 174"/>
              <a:gd name="T63" fmla="*/ 105 h 176"/>
              <a:gd name="T64" fmla="*/ 59 w 174"/>
              <a:gd name="T65" fmla="*/ 112 h 176"/>
              <a:gd name="T66" fmla="*/ 85 w 174"/>
              <a:gd name="T67" fmla="*/ 86 h 176"/>
              <a:gd name="T68" fmla="*/ 59 w 174"/>
              <a:gd name="T69" fmla="*/ 86 h 176"/>
              <a:gd name="T70" fmla="*/ 59 w 174"/>
              <a:gd name="T71" fmla="*/ 112 h 176"/>
              <a:gd name="T72" fmla="*/ 138 w 174"/>
              <a:gd name="T73" fmla="*/ 59 h 176"/>
              <a:gd name="T74" fmla="*/ 105 w 174"/>
              <a:gd name="T75" fmla="*/ 59 h 176"/>
              <a:gd name="T76" fmla="*/ 105 w 174"/>
              <a:gd name="T77" fmla="*/ 69 h 176"/>
              <a:gd name="T78" fmla="*/ 138 w 174"/>
              <a:gd name="T79" fmla="*/ 69 h 176"/>
              <a:gd name="T80" fmla="*/ 138 w 174"/>
              <a:gd name="T81" fmla="*/ 59 h 176"/>
              <a:gd name="T82" fmla="*/ 138 w 174"/>
              <a:gd name="T83" fmla="*/ 77 h 176"/>
              <a:gd name="T84" fmla="*/ 105 w 174"/>
              <a:gd name="T85" fmla="*/ 77 h 176"/>
              <a:gd name="T86" fmla="*/ 105 w 174"/>
              <a:gd name="T87" fmla="*/ 87 h 176"/>
              <a:gd name="T88" fmla="*/ 138 w 174"/>
              <a:gd name="T89" fmla="*/ 87 h 176"/>
              <a:gd name="T90" fmla="*/ 138 w 174"/>
              <a:gd name="T91" fmla="*/ 77 h 176"/>
              <a:gd name="T92" fmla="*/ 138 w 174"/>
              <a:gd name="T93" fmla="*/ 96 h 176"/>
              <a:gd name="T94" fmla="*/ 105 w 174"/>
              <a:gd name="T95" fmla="*/ 96 h 176"/>
              <a:gd name="T96" fmla="*/ 105 w 174"/>
              <a:gd name="T97" fmla="*/ 106 h 176"/>
              <a:gd name="T98" fmla="*/ 138 w 174"/>
              <a:gd name="T99" fmla="*/ 106 h 176"/>
              <a:gd name="T100" fmla="*/ 138 w 174"/>
              <a:gd name="T101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4" h="176">
                <a:moveTo>
                  <a:pt x="90" y="14"/>
                </a:moveTo>
                <a:cubicBezTo>
                  <a:pt x="90" y="0"/>
                  <a:pt x="90" y="0"/>
                  <a:pt x="9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4"/>
                  <a:pt x="80" y="14"/>
                  <a:pt x="8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138"/>
                  <a:pt x="9" y="138"/>
                  <a:pt x="9" y="138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33" y="168"/>
                  <a:pt x="33" y="168"/>
                  <a:pt x="33" y="168"/>
                </a:cubicBezTo>
                <a:cubicBezTo>
                  <a:pt x="39" y="176"/>
                  <a:pt x="39" y="176"/>
                  <a:pt x="39" y="176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133" y="176"/>
                  <a:pt x="133" y="176"/>
                  <a:pt x="133" y="176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02" y="138"/>
                  <a:pt x="102" y="138"/>
                  <a:pt x="102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74" y="40"/>
                  <a:pt x="174" y="40"/>
                  <a:pt x="174" y="40"/>
                </a:cubicBezTo>
                <a:cubicBezTo>
                  <a:pt x="174" y="14"/>
                  <a:pt x="174" y="14"/>
                  <a:pt x="174" y="14"/>
                </a:cubicBezTo>
                <a:lnTo>
                  <a:pt x="90" y="14"/>
                </a:lnTo>
                <a:close/>
                <a:moveTo>
                  <a:pt x="154" y="128"/>
                </a:moveTo>
                <a:cubicBezTo>
                  <a:pt x="19" y="128"/>
                  <a:pt x="19" y="128"/>
                  <a:pt x="19" y="128"/>
                </a:cubicBezTo>
                <a:cubicBezTo>
                  <a:pt x="19" y="40"/>
                  <a:pt x="19" y="40"/>
                  <a:pt x="19" y="40"/>
                </a:cubicBezTo>
                <a:cubicBezTo>
                  <a:pt x="154" y="40"/>
                  <a:pt x="154" y="40"/>
                  <a:pt x="154" y="40"/>
                </a:cubicBezTo>
                <a:lnTo>
                  <a:pt x="154" y="128"/>
                </a:lnTo>
                <a:close/>
                <a:moveTo>
                  <a:pt x="51" y="105"/>
                </a:moveTo>
                <a:cubicBezTo>
                  <a:pt x="51" y="79"/>
                  <a:pt x="51" y="79"/>
                  <a:pt x="51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65"/>
                  <a:pt x="66" y="53"/>
                  <a:pt x="51" y="53"/>
                </a:cubicBezTo>
                <a:cubicBezTo>
                  <a:pt x="37" y="53"/>
                  <a:pt x="25" y="65"/>
                  <a:pt x="25" y="79"/>
                </a:cubicBezTo>
                <a:cubicBezTo>
                  <a:pt x="25" y="94"/>
                  <a:pt x="37" y="105"/>
                  <a:pt x="51" y="105"/>
                </a:cubicBezTo>
                <a:close/>
                <a:moveTo>
                  <a:pt x="59" y="112"/>
                </a:moveTo>
                <a:cubicBezTo>
                  <a:pt x="73" y="112"/>
                  <a:pt x="85" y="101"/>
                  <a:pt x="85" y="86"/>
                </a:cubicBezTo>
                <a:cubicBezTo>
                  <a:pt x="59" y="86"/>
                  <a:pt x="59" y="86"/>
                  <a:pt x="59" y="86"/>
                </a:cubicBezTo>
                <a:lnTo>
                  <a:pt x="59" y="112"/>
                </a:lnTo>
                <a:close/>
                <a:moveTo>
                  <a:pt x="138" y="59"/>
                </a:moveTo>
                <a:cubicBezTo>
                  <a:pt x="105" y="59"/>
                  <a:pt x="105" y="59"/>
                  <a:pt x="105" y="5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38" y="69"/>
                  <a:pt x="138" y="69"/>
                  <a:pt x="138" y="69"/>
                </a:cubicBezTo>
                <a:lnTo>
                  <a:pt x="138" y="59"/>
                </a:lnTo>
                <a:close/>
                <a:moveTo>
                  <a:pt x="138" y="77"/>
                </a:moveTo>
                <a:cubicBezTo>
                  <a:pt x="105" y="77"/>
                  <a:pt x="105" y="77"/>
                  <a:pt x="105" y="7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38" y="87"/>
                  <a:pt x="138" y="87"/>
                  <a:pt x="138" y="87"/>
                </a:cubicBezTo>
                <a:lnTo>
                  <a:pt x="138" y="77"/>
                </a:lnTo>
                <a:close/>
                <a:moveTo>
                  <a:pt x="138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38" y="106"/>
                  <a:pt x="138" y="106"/>
                  <a:pt x="138" y="106"/>
                </a:cubicBezTo>
                <a:lnTo>
                  <a:pt x="138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2501749" y="3603491"/>
            <a:ext cx="524181" cy="525621"/>
          </a:xfrm>
          <a:custGeom>
            <a:avLst/>
            <a:gdLst>
              <a:gd name="T0" fmla="*/ 85 w 170"/>
              <a:gd name="T1" fmla="*/ 0 h 170"/>
              <a:gd name="T2" fmla="*/ 0 w 170"/>
              <a:gd name="T3" fmla="*/ 86 h 170"/>
              <a:gd name="T4" fmla="*/ 85 w 170"/>
              <a:gd name="T5" fmla="*/ 170 h 170"/>
              <a:gd name="T6" fmla="*/ 145 w 170"/>
              <a:gd name="T7" fmla="*/ 145 h 170"/>
              <a:gd name="T8" fmla="*/ 145 w 170"/>
              <a:gd name="T9" fmla="*/ 25 h 170"/>
              <a:gd name="T10" fmla="*/ 85 w 170"/>
              <a:gd name="T11" fmla="*/ 155 h 170"/>
              <a:gd name="T12" fmla="*/ 15 w 170"/>
              <a:gd name="T13" fmla="*/ 86 h 170"/>
              <a:gd name="T14" fmla="*/ 85 w 170"/>
              <a:gd name="T15" fmla="*/ 15 h 170"/>
              <a:gd name="T16" fmla="*/ 155 w 170"/>
              <a:gd name="T17" fmla="*/ 85 h 170"/>
              <a:gd name="T18" fmla="*/ 139 w 170"/>
              <a:gd name="T19" fmla="*/ 69 h 170"/>
              <a:gd name="T20" fmla="*/ 121 w 170"/>
              <a:gd name="T21" fmla="*/ 45 h 170"/>
              <a:gd name="T22" fmla="*/ 134 w 170"/>
              <a:gd name="T23" fmla="*/ 70 h 170"/>
              <a:gd name="T24" fmla="*/ 136 w 170"/>
              <a:gd name="T25" fmla="*/ 88 h 170"/>
              <a:gd name="T26" fmla="*/ 85 w 170"/>
              <a:gd name="T27" fmla="*/ 136 h 170"/>
              <a:gd name="T28" fmla="*/ 47 w 170"/>
              <a:gd name="T29" fmla="*/ 119 h 170"/>
              <a:gd name="T30" fmla="*/ 41 w 170"/>
              <a:gd name="T31" fmla="*/ 109 h 170"/>
              <a:gd name="T32" fmla="*/ 34 w 170"/>
              <a:gd name="T33" fmla="*/ 91 h 170"/>
              <a:gd name="T34" fmla="*/ 35 w 170"/>
              <a:gd name="T35" fmla="*/ 72 h 170"/>
              <a:gd name="T36" fmla="*/ 53 w 170"/>
              <a:gd name="T37" fmla="*/ 63 h 170"/>
              <a:gd name="T38" fmla="*/ 57 w 170"/>
              <a:gd name="T39" fmla="*/ 113 h 170"/>
              <a:gd name="T40" fmla="*/ 69 w 170"/>
              <a:gd name="T41" fmla="*/ 121 h 170"/>
              <a:gd name="T42" fmla="*/ 88 w 170"/>
              <a:gd name="T43" fmla="*/ 124 h 170"/>
              <a:gd name="T44" fmla="*/ 124 w 170"/>
              <a:gd name="T45" fmla="*/ 85 h 170"/>
              <a:gd name="T46" fmla="*/ 109 w 170"/>
              <a:gd name="T47" fmla="*/ 57 h 170"/>
              <a:gd name="T48" fmla="*/ 119 w 170"/>
              <a:gd name="T49" fmla="*/ 85 h 170"/>
              <a:gd name="T50" fmla="*/ 89 w 170"/>
              <a:gd name="T51" fmla="*/ 119 h 170"/>
              <a:gd name="T52" fmla="*/ 71 w 170"/>
              <a:gd name="T53" fmla="*/ 116 h 170"/>
              <a:gd name="T54" fmla="*/ 51 w 170"/>
              <a:gd name="T55" fmla="*/ 85 h 170"/>
              <a:gd name="T56" fmla="*/ 75 w 170"/>
              <a:gd name="T57" fmla="*/ 85 h 170"/>
              <a:gd name="T58" fmla="*/ 85 w 170"/>
              <a:gd name="T59" fmla="*/ 95 h 170"/>
              <a:gd name="T60" fmla="*/ 85 w 170"/>
              <a:gd name="T61" fmla="*/ 75 h 170"/>
              <a:gd name="T62" fmla="*/ 39 w 170"/>
              <a:gd name="T63" fmla="*/ 39 h 170"/>
              <a:gd name="T64" fmla="*/ 40 w 170"/>
              <a:gd name="T65" fmla="*/ 50 h 170"/>
              <a:gd name="T66" fmla="*/ 22 w 170"/>
              <a:gd name="T67" fmla="*/ 81 h 170"/>
              <a:gd name="T68" fmla="*/ 35 w 170"/>
              <a:gd name="T69" fmla="*/ 112 h 170"/>
              <a:gd name="T70" fmla="*/ 41 w 170"/>
              <a:gd name="T71" fmla="*/ 123 h 170"/>
              <a:gd name="T72" fmla="*/ 45 w 170"/>
              <a:gd name="T73" fmla="*/ 125 h 170"/>
              <a:gd name="T74" fmla="*/ 125 w 170"/>
              <a:gd name="T75" fmla="*/ 125 h 170"/>
              <a:gd name="T76" fmla="*/ 148 w 170"/>
              <a:gd name="T77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70">
                <a:moveTo>
                  <a:pt x="145" y="25"/>
                </a:moveTo>
                <a:cubicBezTo>
                  <a:pt x="128" y="9"/>
                  <a:pt x="107" y="0"/>
                  <a:pt x="85" y="0"/>
                </a:cubicBezTo>
                <a:cubicBezTo>
                  <a:pt x="63" y="0"/>
                  <a:pt x="42" y="9"/>
                  <a:pt x="25" y="25"/>
                </a:cubicBezTo>
                <a:cubicBezTo>
                  <a:pt x="8" y="42"/>
                  <a:pt x="0" y="64"/>
                  <a:pt x="0" y="86"/>
                </a:cubicBezTo>
                <a:cubicBezTo>
                  <a:pt x="0" y="107"/>
                  <a:pt x="9" y="129"/>
                  <a:pt x="25" y="145"/>
                </a:cubicBezTo>
                <a:cubicBezTo>
                  <a:pt x="42" y="161"/>
                  <a:pt x="63" y="170"/>
                  <a:pt x="85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107" y="170"/>
                  <a:pt x="128" y="161"/>
                  <a:pt x="145" y="145"/>
                </a:cubicBezTo>
                <a:cubicBezTo>
                  <a:pt x="161" y="128"/>
                  <a:pt x="170" y="107"/>
                  <a:pt x="170" y="85"/>
                </a:cubicBezTo>
                <a:cubicBezTo>
                  <a:pt x="170" y="63"/>
                  <a:pt x="161" y="42"/>
                  <a:pt x="145" y="25"/>
                </a:cubicBezTo>
                <a:close/>
                <a:moveTo>
                  <a:pt x="135" y="135"/>
                </a:moveTo>
                <a:cubicBezTo>
                  <a:pt x="121" y="148"/>
                  <a:pt x="103" y="155"/>
                  <a:pt x="85" y="155"/>
                </a:cubicBezTo>
                <a:cubicBezTo>
                  <a:pt x="67" y="155"/>
                  <a:pt x="49" y="148"/>
                  <a:pt x="35" y="135"/>
                </a:cubicBezTo>
                <a:cubicBezTo>
                  <a:pt x="22" y="121"/>
                  <a:pt x="15" y="103"/>
                  <a:pt x="15" y="86"/>
                </a:cubicBezTo>
                <a:cubicBezTo>
                  <a:pt x="15" y="67"/>
                  <a:pt x="22" y="49"/>
                  <a:pt x="35" y="35"/>
                </a:cubicBezTo>
                <a:cubicBezTo>
                  <a:pt x="49" y="22"/>
                  <a:pt x="67" y="15"/>
                  <a:pt x="85" y="15"/>
                </a:cubicBezTo>
                <a:cubicBezTo>
                  <a:pt x="103" y="15"/>
                  <a:pt x="121" y="22"/>
                  <a:pt x="135" y="35"/>
                </a:cubicBezTo>
                <a:cubicBezTo>
                  <a:pt x="148" y="49"/>
                  <a:pt x="155" y="67"/>
                  <a:pt x="155" y="85"/>
                </a:cubicBezTo>
                <a:cubicBezTo>
                  <a:pt x="155" y="103"/>
                  <a:pt x="148" y="121"/>
                  <a:pt x="135" y="135"/>
                </a:cubicBezTo>
                <a:close/>
                <a:moveTo>
                  <a:pt x="139" y="69"/>
                </a:moveTo>
                <a:cubicBezTo>
                  <a:pt x="136" y="60"/>
                  <a:pt x="132" y="52"/>
                  <a:pt x="125" y="45"/>
                </a:cubicBezTo>
                <a:cubicBezTo>
                  <a:pt x="124" y="44"/>
                  <a:pt x="122" y="44"/>
                  <a:pt x="121" y="45"/>
                </a:cubicBezTo>
                <a:cubicBezTo>
                  <a:pt x="120" y="46"/>
                  <a:pt x="120" y="48"/>
                  <a:pt x="121" y="49"/>
                </a:cubicBezTo>
                <a:cubicBezTo>
                  <a:pt x="127" y="55"/>
                  <a:pt x="132" y="62"/>
                  <a:pt x="134" y="70"/>
                </a:cubicBezTo>
                <a:cubicBezTo>
                  <a:pt x="131" y="71"/>
                  <a:pt x="129" y="75"/>
                  <a:pt x="129" y="79"/>
                </a:cubicBezTo>
                <a:cubicBezTo>
                  <a:pt x="129" y="83"/>
                  <a:pt x="132" y="87"/>
                  <a:pt x="136" y="88"/>
                </a:cubicBezTo>
                <a:cubicBezTo>
                  <a:pt x="135" y="100"/>
                  <a:pt x="131" y="112"/>
                  <a:pt x="121" y="121"/>
                </a:cubicBezTo>
                <a:cubicBezTo>
                  <a:pt x="111" y="131"/>
                  <a:pt x="98" y="136"/>
                  <a:pt x="85" y="136"/>
                </a:cubicBezTo>
                <a:cubicBezTo>
                  <a:pt x="72" y="136"/>
                  <a:pt x="59" y="131"/>
                  <a:pt x="49" y="121"/>
                </a:cubicBezTo>
                <a:cubicBezTo>
                  <a:pt x="48" y="121"/>
                  <a:pt x="47" y="120"/>
                  <a:pt x="47" y="119"/>
                </a:cubicBezTo>
                <a:cubicBezTo>
                  <a:pt x="47" y="118"/>
                  <a:pt x="48" y="117"/>
                  <a:pt x="48" y="116"/>
                </a:cubicBezTo>
                <a:cubicBezTo>
                  <a:pt x="48" y="112"/>
                  <a:pt x="45" y="109"/>
                  <a:pt x="41" y="109"/>
                </a:cubicBezTo>
                <a:cubicBezTo>
                  <a:pt x="41" y="109"/>
                  <a:pt x="40" y="109"/>
                  <a:pt x="40" y="109"/>
                </a:cubicBezTo>
                <a:cubicBezTo>
                  <a:pt x="37" y="103"/>
                  <a:pt x="35" y="97"/>
                  <a:pt x="34" y="91"/>
                </a:cubicBezTo>
                <a:cubicBezTo>
                  <a:pt x="38" y="90"/>
                  <a:pt x="41" y="86"/>
                  <a:pt x="41" y="81"/>
                </a:cubicBezTo>
                <a:cubicBezTo>
                  <a:pt x="41" y="77"/>
                  <a:pt x="39" y="74"/>
                  <a:pt x="35" y="72"/>
                </a:cubicBezTo>
                <a:cubicBezTo>
                  <a:pt x="37" y="66"/>
                  <a:pt x="40" y="60"/>
                  <a:pt x="44" y="54"/>
                </a:cubicBezTo>
                <a:cubicBezTo>
                  <a:pt x="53" y="63"/>
                  <a:pt x="53" y="63"/>
                  <a:pt x="53" y="63"/>
                </a:cubicBezTo>
                <a:cubicBezTo>
                  <a:pt x="48" y="70"/>
                  <a:pt x="46" y="77"/>
                  <a:pt x="46" y="85"/>
                </a:cubicBezTo>
                <a:cubicBezTo>
                  <a:pt x="46" y="95"/>
                  <a:pt x="50" y="105"/>
                  <a:pt x="57" y="113"/>
                </a:cubicBezTo>
                <a:cubicBezTo>
                  <a:pt x="61" y="116"/>
                  <a:pt x="65" y="119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6"/>
                  <a:pt x="74" y="131"/>
                  <a:pt x="79" y="131"/>
                </a:cubicBezTo>
                <a:cubicBezTo>
                  <a:pt x="83" y="131"/>
                  <a:pt x="87" y="128"/>
                  <a:pt x="88" y="124"/>
                </a:cubicBezTo>
                <a:cubicBezTo>
                  <a:pt x="97" y="123"/>
                  <a:pt x="106" y="119"/>
                  <a:pt x="113" y="113"/>
                </a:cubicBezTo>
                <a:cubicBezTo>
                  <a:pt x="120" y="105"/>
                  <a:pt x="124" y="95"/>
                  <a:pt x="124" y="85"/>
                </a:cubicBezTo>
                <a:cubicBezTo>
                  <a:pt x="124" y="75"/>
                  <a:pt x="120" y="65"/>
                  <a:pt x="113" y="57"/>
                </a:cubicBezTo>
                <a:cubicBezTo>
                  <a:pt x="112" y="56"/>
                  <a:pt x="110" y="56"/>
                  <a:pt x="109" y="57"/>
                </a:cubicBezTo>
                <a:cubicBezTo>
                  <a:pt x="108" y="58"/>
                  <a:pt x="108" y="60"/>
                  <a:pt x="109" y="61"/>
                </a:cubicBezTo>
                <a:cubicBezTo>
                  <a:pt x="116" y="68"/>
                  <a:pt x="119" y="76"/>
                  <a:pt x="119" y="85"/>
                </a:cubicBezTo>
                <a:cubicBezTo>
                  <a:pt x="119" y="94"/>
                  <a:pt x="116" y="102"/>
                  <a:pt x="109" y="109"/>
                </a:cubicBezTo>
                <a:cubicBezTo>
                  <a:pt x="103" y="115"/>
                  <a:pt x="96" y="118"/>
                  <a:pt x="89" y="119"/>
                </a:cubicBezTo>
                <a:cubicBezTo>
                  <a:pt x="88" y="114"/>
                  <a:pt x="84" y="111"/>
                  <a:pt x="79" y="111"/>
                </a:cubicBezTo>
                <a:cubicBezTo>
                  <a:pt x="75" y="111"/>
                  <a:pt x="72" y="113"/>
                  <a:pt x="71" y="116"/>
                </a:cubicBezTo>
                <a:cubicBezTo>
                  <a:pt x="67" y="114"/>
                  <a:pt x="64" y="112"/>
                  <a:pt x="61" y="109"/>
                </a:cubicBezTo>
                <a:cubicBezTo>
                  <a:pt x="54" y="102"/>
                  <a:pt x="51" y="94"/>
                  <a:pt x="51" y="85"/>
                </a:cubicBezTo>
                <a:cubicBezTo>
                  <a:pt x="51" y="79"/>
                  <a:pt x="53" y="72"/>
                  <a:pt x="56" y="66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90"/>
                  <a:pt x="79" y="95"/>
                  <a:pt x="85" y="95"/>
                </a:cubicBezTo>
                <a:cubicBezTo>
                  <a:pt x="90" y="95"/>
                  <a:pt x="94" y="90"/>
                  <a:pt x="94" y="85"/>
                </a:cubicBezTo>
                <a:cubicBezTo>
                  <a:pt x="94" y="80"/>
                  <a:pt x="90" y="75"/>
                  <a:pt x="85" y="75"/>
                </a:cubicBezTo>
                <a:cubicBezTo>
                  <a:pt x="49" y="39"/>
                  <a:pt x="49" y="39"/>
                  <a:pt x="49" y="39"/>
                </a:cubicBezTo>
                <a:cubicBezTo>
                  <a:pt x="46" y="36"/>
                  <a:pt x="42" y="36"/>
                  <a:pt x="39" y="39"/>
                </a:cubicBezTo>
                <a:cubicBezTo>
                  <a:pt x="36" y="42"/>
                  <a:pt x="36" y="46"/>
                  <a:pt x="39" y="49"/>
                </a:cubicBezTo>
                <a:cubicBezTo>
                  <a:pt x="40" y="50"/>
                  <a:pt x="40" y="50"/>
                  <a:pt x="40" y="50"/>
                </a:cubicBezTo>
                <a:cubicBezTo>
                  <a:pt x="36" y="57"/>
                  <a:pt x="32" y="64"/>
                  <a:pt x="30" y="71"/>
                </a:cubicBezTo>
                <a:cubicBezTo>
                  <a:pt x="25" y="72"/>
                  <a:pt x="22" y="76"/>
                  <a:pt x="22" y="81"/>
                </a:cubicBezTo>
                <a:cubicBezTo>
                  <a:pt x="22" y="86"/>
                  <a:pt x="25" y="90"/>
                  <a:pt x="29" y="91"/>
                </a:cubicBezTo>
                <a:cubicBezTo>
                  <a:pt x="30" y="98"/>
                  <a:pt x="32" y="105"/>
                  <a:pt x="35" y="112"/>
                </a:cubicBezTo>
                <a:cubicBezTo>
                  <a:pt x="35" y="113"/>
                  <a:pt x="34" y="114"/>
                  <a:pt x="34" y="116"/>
                </a:cubicBezTo>
                <a:cubicBezTo>
                  <a:pt x="34" y="120"/>
                  <a:pt x="37" y="123"/>
                  <a:pt x="41" y="123"/>
                </a:cubicBezTo>
                <a:cubicBezTo>
                  <a:pt x="42" y="123"/>
                  <a:pt x="42" y="123"/>
                  <a:pt x="43" y="123"/>
                </a:cubicBezTo>
                <a:cubicBezTo>
                  <a:pt x="44" y="123"/>
                  <a:pt x="44" y="124"/>
                  <a:pt x="45" y="125"/>
                </a:cubicBezTo>
                <a:cubicBezTo>
                  <a:pt x="56" y="136"/>
                  <a:pt x="71" y="141"/>
                  <a:pt x="85" y="141"/>
                </a:cubicBezTo>
                <a:cubicBezTo>
                  <a:pt x="99" y="141"/>
                  <a:pt x="114" y="136"/>
                  <a:pt x="125" y="125"/>
                </a:cubicBezTo>
                <a:cubicBezTo>
                  <a:pt x="135" y="115"/>
                  <a:pt x="141" y="102"/>
                  <a:pt x="141" y="88"/>
                </a:cubicBezTo>
                <a:cubicBezTo>
                  <a:pt x="145" y="87"/>
                  <a:pt x="148" y="83"/>
                  <a:pt x="148" y="79"/>
                </a:cubicBezTo>
                <a:cubicBezTo>
                  <a:pt x="148" y="73"/>
                  <a:pt x="144" y="69"/>
                  <a:pt x="139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9388806" y="3628549"/>
            <a:ext cx="538581" cy="463698"/>
          </a:xfrm>
          <a:custGeom>
            <a:avLst/>
            <a:gdLst>
              <a:gd name="T0" fmla="*/ 333 w 374"/>
              <a:gd name="T1" fmla="*/ 75 h 322"/>
              <a:gd name="T2" fmla="*/ 43 w 374"/>
              <a:gd name="T3" fmla="*/ 75 h 322"/>
              <a:gd name="T4" fmla="*/ 43 w 374"/>
              <a:gd name="T5" fmla="*/ 279 h 322"/>
              <a:gd name="T6" fmla="*/ 333 w 374"/>
              <a:gd name="T7" fmla="*/ 279 h 322"/>
              <a:gd name="T8" fmla="*/ 333 w 374"/>
              <a:gd name="T9" fmla="*/ 75 h 322"/>
              <a:gd name="T10" fmla="*/ 133 w 374"/>
              <a:gd name="T11" fmla="*/ 139 h 322"/>
              <a:gd name="T12" fmla="*/ 71 w 374"/>
              <a:gd name="T13" fmla="*/ 165 h 322"/>
              <a:gd name="T14" fmla="*/ 71 w 374"/>
              <a:gd name="T15" fmla="*/ 148 h 322"/>
              <a:gd name="T16" fmla="*/ 118 w 374"/>
              <a:gd name="T17" fmla="*/ 131 h 322"/>
              <a:gd name="T18" fmla="*/ 71 w 374"/>
              <a:gd name="T19" fmla="*/ 113 h 322"/>
              <a:gd name="T20" fmla="*/ 71 w 374"/>
              <a:gd name="T21" fmla="*/ 96 h 322"/>
              <a:gd name="T22" fmla="*/ 133 w 374"/>
              <a:gd name="T23" fmla="*/ 124 h 322"/>
              <a:gd name="T24" fmla="*/ 133 w 374"/>
              <a:gd name="T25" fmla="*/ 139 h 322"/>
              <a:gd name="T26" fmla="*/ 213 w 374"/>
              <a:gd name="T27" fmla="*/ 163 h 322"/>
              <a:gd name="T28" fmla="*/ 153 w 374"/>
              <a:gd name="T29" fmla="*/ 163 h 322"/>
              <a:gd name="T30" fmla="*/ 153 w 374"/>
              <a:gd name="T31" fmla="*/ 148 h 322"/>
              <a:gd name="T32" fmla="*/ 213 w 374"/>
              <a:gd name="T33" fmla="*/ 148 h 322"/>
              <a:gd name="T34" fmla="*/ 213 w 374"/>
              <a:gd name="T35" fmla="*/ 163 h 322"/>
              <a:gd name="T36" fmla="*/ 0 w 374"/>
              <a:gd name="T37" fmla="*/ 0 h 322"/>
              <a:gd name="T38" fmla="*/ 0 w 374"/>
              <a:gd name="T39" fmla="*/ 322 h 322"/>
              <a:gd name="T40" fmla="*/ 374 w 374"/>
              <a:gd name="T41" fmla="*/ 322 h 322"/>
              <a:gd name="T42" fmla="*/ 374 w 374"/>
              <a:gd name="T43" fmla="*/ 0 h 322"/>
              <a:gd name="T44" fmla="*/ 0 w 374"/>
              <a:gd name="T45" fmla="*/ 0 h 322"/>
              <a:gd name="T46" fmla="*/ 354 w 374"/>
              <a:gd name="T47" fmla="*/ 300 h 322"/>
              <a:gd name="T48" fmla="*/ 22 w 374"/>
              <a:gd name="T49" fmla="*/ 300 h 322"/>
              <a:gd name="T50" fmla="*/ 22 w 374"/>
              <a:gd name="T51" fmla="*/ 53 h 322"/>
              <a:gd name="T52" fmla="*/ 354 w 374"/>
              <a:gd name="T53" fmla="*/ 53 h 322"/>
              <a:gd name="T54" fmla="*/ 354 w 374"/>
              <a:gd name="T55" fmla="*/ 30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4" h="322">
                <a:moveTo>
                  <a:pt x="333" y="75"/>
                </a:moveTo>
                <a:lnTo>
                  <a:pt x="43" y="75"/>
                </a:lnTo>
                <a:lnTo>
                  <a:pt x="43" y="279"/>
                </a:lnTo>
                <a:lnTo>
                  <a:pt x="333" y="279"/>
                </a:lnTo>
                <a:lnTo>
                  <a:pt x="333" y="75"/>
                </a:lnTo>
                <a:close/>
                <a:moveTo>
                  <a:pt x="133" y="139"/>
                </a:moveTo>
                <a:lnTo>
                  <a:pt x="71" y="165"/>
                </a:lnTo>
                <a:lnTo>
                  <a:pt x="71" y="148"/>
                </a:lnTo>
                <a:lnTo>
                  <a:pt x="118" y="131"/>
                </a:lnTo>
                <a:lnTo>
                  <a:pt x="71" y="113"/>
                </a:lnTo>
                <a:lnTo>
                  <a:pt x="71" y="96"/>
                </a:lnTo>
                <a:lnTo>
                  <a:pt x="133" y="124"/>
                </a:lnTo>
                <a:lnTo>
                  <a:pt x="133" y="139"/>
                </a:lnTo>
                <a:close/>
                <a:moveTo>
                  <a:pt x="213" y="163"/>
                </a:moveTo>
                <a:lnTo>
                  <a:pt x="153" y="163"/>
                </a:lnTo>
                <a:lnTo>
                  <a:pt x="153" y="148"/>
                </a:lnTo>
                <a:lnTo>
                  <a:pt x="213" y="148"/>
                </a:lnTo>
                <a:lnTo>
                  <a:pt x="213" y="163"/>
                </a:lnTo>
                <a:close/>
                <a:moveTo>
                  <a:pt x="0" y="0"/>
                </a:moveTo>
                <a:lnTo>
                  <a:pt x="0" y="322"/>
                </a:lnTo>
                <a:lnTo>
                  <a:pt x="374" y="322"/>
                </a:lnTo>
                <a:lnTo>
                  <a:pt x="374" y="0"/>
                </a:lnTo>
                <a:lnTo>
                  <a:pt x="0" y="0"/>
                </a:lnTo>
                <a:close/>
                <a:moveTo>
                  <a:pt x="354" y="300"/>
                </a:moveTo>
                <a:lnTo>
                  <a:pt x="22" y="300"/>
                </a:lnTo>
                <a:lnTo>
                  <a:pt x="22" y="53"/>
                </a:lnTo>
                <a:lnTo>
                  <a:pt x="354" y="53"/>
                </a:lnTo>
                <a:lnTo>
                  <a:pt x="354" y="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95844" y="3603582"/>
            <a:ext cx="655226" cy="455058"/>
            <a:chOff x="5895844" y="3603582"/>
            <a:chExt cx="655226" cy="455058"/>
          </a:xfrm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5895844" y="3698625"/>
              <a:ext cx="655226" cy="328333"/>
            </a:xfrm>
            <a:custGeom>
              <a:avLst/>
              <a:gdLst>
                <a:gd name="T0" fmla="*/ 71 w 212"/>
                <a:gd name="T1" fmla="*/ 17 h 106"/>
                <a:gd name="T2" fmla="*/ 70 w 212"/>
                <a:gd name="T3" fmla="*/ 8 h 106"/>
                <a:gd name="T4" fmla="*/ 65 w 212"/>
                <a:gd name="T5" fmla="*/ 6 h 106"/>
                <a:gd name="T6" fmla="*/ 34 w 212"/>
                <a:gd name="T7" fmla="*/ 33 h 106"/>
                <a:gd name="T8" fmla="*/ 36 w 212"/>
                <a:gd name="T9" fmla="*/ 50 h 106"/>
                <a:gd name="T10" fmla="*/ 39 w 212"/>
                <a:gd name="T11" fmla="*/ 60 h 106"/>
                <a:gd name="T12" fmla="*/ 39 w 212"/>
                <a:gd name="T13" fmla="*/ 65 h 106"/>
                <a:gd name="T14" fmla="*/ 30 w 212"/>
                <a:gd name="T15" fmla="*/ 74 h 106"/>
                <a:gd name="T16" fmla="*/ 1 w 212"/>
                <a:gd name="T17" fmla="*/ 89 h 106"/>
                <a:gd name="T18" fmla="*/ 25 w 212"/>
                <a:gd name="T19" fmla="*/ 106 h 106"/>
                <a:gd name="T20" fmla="*/ 25 w 212"/>
                <a:gd name="T21" fmla="*/ 93 h 106"/>
                <a:gd name="T22" fmla="*/ 25 w 212"/>
                <a:gd name="T23" fmla="*/ 91 h 106"/>
                <a:gd name="T24" fmla="*/ 46 w 212"/>
                <a:gd name="T25" fmla="*/ 76 h 106"/>
                <a:gd name="T26" fmla="*/ 69 w 212"/>
                <a:gd name="T27" fmla="*/ 67 h 106"/>
                <a:gd name="T28" fmla="*/ 66 w 212"/>
                <a:gd name="T29" fmla="*/ 65 h 106"/>
                <a:gd name="T30" fmla="*/ 70 w 212"/>
                <a:gd name="T31" fmla="*/ 52 h 106"/>
                <a:gd name="T32" fmla="*/ 75 w 212"/>
                <a:gd name="T33" fmla="*/ 45 h 106"/>
                <a:gd name="T34" fmla="*/ 70 w 212"/>
                <a:gd name="T35" fmla="*/ 24 h 106"/>
                <a:gd name="T36" fmla="*/ 211 w 212"/>
                <a:gd name="T37" fmla="*/ 89 h 106"/>
                <a:gd name="T38" fmla="*/ 182 w 212"/>
                <a:gd name="T39" fmla="*/ 74 h 106"/>
                <a:gd name="T40" fmla="*/ 173 w 212"/>
                <a:gd name="T41" fmla="*/ 65 h 106"/>
                <a:gd name="T42" fmla="*/ 173 w 212"/>
                <a:gd name="T43" fmla="*/ 59 h 106"/>
                <a:gd name="T44" fmla="*/ 177 w 212"/>
                <a:gd name="T45" fmla="*/ 49 h 106"/>
                <a:gd name="T46" fmla="*/ 178 w 212"/>
                <a:gd name="T47" fmla="*/ 37 h 106"/>
                <a:gd name="T48" fmla="*/ 178 w 212"/>
                <a:gd name="T49" fmla="*/ 23 h 106"/>
                <a:gd name="T50" fmla="*/ 174 w 212"/>
                <a:gd name="T51" fmla="*/ 8 h 106"/>
                <a:gd name="T52" fmla="*/ 168 w 212"/>
                <a:gd name="T53" fmla="*/ 6 h 106"/>
                <a:gd name="T54" fmla="*/ 139 w 212"/>
                <a:gd name="T55" fmla="*/ 12 h 106"/>
                <a:gd name="T56" fmla="*/ 139 w 212"/>
                <a:gd name="T57" fmla="*/ 15 h 106"/>
                <a:gd name="T58" fmla="*/ 140 w 212"/>
                <a:gd name="T59" fmla="*/ 17 h 106"/>
                <a:gd name="T60" fmla="*/ 138 w 212"/>
                <a:gd name="T61" fmla="*/ 41 h 106"/>
                <a:gd name="T62" fmla="*/ 139 w 212"/>
                <a:gd name="T63" fmla="*/ 50 h 106"/>
                <a:gd name="T64" fmla="*/ 142 w 212"/>
                <a:gd name="T65" fmla="*/ 60 h 106"/>
                <a:gd name="T66" fmla="*/ 143 w 212"/>
                <a:gd name="T67" fmla="*/ 65 h 106"/>
                <a:gd name="T68" fmla="*/ 156 w 212"/>
                <a:gd name="T69" fmla="*/ 72 h 106"/>
                <a:gd name="T70" fmla="*/ 170 w 212"/>
                <a:gd name="T71" fmla="*/ 78 h 106"/>
                <a:gd name="T72" fmla="*/ 187 w 212"/>
                <a:gd name="T73" fmla="*/ 92 h 106"/>
                <a:gd name="T74" fmla="*/ 187 w 212"/>
                <a:gd name="T75" fmla="*/ 101 h 106"/>
                <a:gd name="T76" fmla="*/ 212 w 212"/>
                <a:gd name="T7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2" h="106">
                  <a:moveTo>
                    <a:pt x="69" y="22"/>
                  </a:moveTo>
                  <a:cubicBezTo>
                    <a:pt x="69" y="20"/>
                    <a:pt x="70" y="18"/>
                    <a:pt x="71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0" y="11"/>
                    <a:pt x="70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6" y="0"/>
                    <a:pt x="47" y="4"/>
                    <a:pt x="42" y="6"/>
                  </a:cubicBezTo>
                  <a:cubicBezTo>
                    <a:pt x="35" y="8"/>
                    <a:pt x="30" y="18"/>
                    <a:pt x="34" y="33"/>
                  </a:cubicBezTo>
                  <a:cubicBezTo>
                    <a:pt x="34" y="36"/>
                    <a:pt x="32" y="37"/>
                    <a:pt x="32" y="38"/>
                  </a:cubicBezTo>
                  <a:cubicBezTo>
                    <a:pt x="33" y="41"/>
                    <a:pt x="33" y="49"/>
                    <a:pt x="36" y="50"/>
                  </a:cubicBezTo>
                  <a:cubicBezTo>
                    <a:pt x="36" y="51"/>
                    <a:pt x="38" y="51"/>
                    <a:pt x="38" y="51"/>
                  </a:cubicBezTo>
                  <a:cubicBezTo>
                    <a:pt x="38" y="54"/>
                    <a:pt x="38" y="57"/>
                    <a:pt x="39" y="60"/>
                  </a:cubicBezTo>
                  <a:cubicBezTo>
                    <a:pt x="39" y="62"/>
                    <a:pt x="41" y="62"/>
                    <a:pt x="42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7"/>
                    <a:pt x="37" y="72"/>
                    <a:pt x="35" y="73"/>
                  </a:cubicBezTo>
                  <a:cubicBezTo>
                    <a:pt x="33" y="73"/>
                    <a:pt x="32" y="74"/>
                    <a:pt x="30" y="74"/>
                  </a:cubicBezTo>
                  <a:cubicBezTo>
                    <a:pt x="25" y="76"/>
                    <a:pt x="19" y="79"/>
                    <a:pt x="13" y="81"/>
                  </a:cubicBezTo>
                  <a:cubicBezTo>
                    <a:pt x="8" y="83"/>
                    <a:pt x="2" y="84"/>
                    <a:pt x="1" y="89"/>
                  </a:cubicBezTo>
                  <a:cubicBezTo>
                    <a:pt x="1" y="93"/>
                    <a:pt x="0" y="101"/>
                    <a:pt x="0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5" y="104"/>
                    <a:pt x="25" y="103"/>
                    <a:pt x="25" y="101"/>
                  </a:cubicBezTo>
                  <a:cubicBezTo>
                    <a:pt x="25" y="98"/>
                    <a:pt x="25" y="95"/>
                    <a:pt x="25" y="93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8" y="83"/>
                    <a:pt x="36" y="80"/>
                    <a:pt x="42" y="78"/>
                  </a:cubicBezTo>
                  <a:cubicBezTo>
                    <a:pt x="44" y="77"/>
                    <a:pt x="45" y="77"/>
                    <a:pt x="46" y="76"/>
                  </a:cubicBezTo>
                  <a:cubicBezTo>
                    <a:pt x="49" y="75"/>
                    <a:pt x="53" y="74"/>
                    <a:pt x="56" y="72"/>
                  </a:cubicBezTo>
                  <a:cubicBezTo>
                    <a:pt x="60" y="70"/>
                    <a:pt x="65" y="68"/>
                    <a:pt x="69" y="67"/>
                  </a:cubicBezTo>
                  <a:cubicBezTo>
                    <a:pt x="69" y="66"/>
                    <a:pt x="69" y="66"/>
                    <a:pt x="69" y="65"/>
                  </a:cubicBezTo>
                  <a:cubicBezTo>
                    <a:pt x="68" y="65"/>
                    <a:pt x="67" y="65"/>
                    <a:pt x="66" y="65"/>
                  </a:cubicBezTo>
                  <a:cubicBezTo>
                    <a:pt x="66" y="62"/>
                    <a:pt x="68" y="61"/>
                    <a:pt x="69" y="59"/>
                  </a:cubicBezTo>
                  <a:cubicBezTo>
                    <a:pt x="70" y="57"/>
                    <a:pt x="69" y="54"/>
                    <a:pt x="70" y="52"/>
                  </a:cubicBezTo>
                  <a:cubicBezTo>
                    <a:pt x="71" y="51"/>
                    <a:pt x="73" y="50"/>
                    <a:pt x="73" y="49"/>
                  </a:cubicBezTo>
                  <a:cubicBezTo>
                    <a:pt x="74" y="48"/>
                    <a:pt x="75" y="46"/>
                    <a:pt x="75" y="45"/>
                  </a:cubicBezTo>
                  <a:cubicBezTo>
                    <a:pt x="75" y="44"/>
                    <a:pt x="75" y="43"/>
                    <a:pt x="75" y="43"/>
                  </a:cubicBezTo>
                  <a:cubicBezTo>
                    <a:pt x="71" y="38"/>
                    <a:pt x="70" y="30"/>
                    <a:pt x="70" y="24"/>
                  </a:cubicBezTo>
                  <a:cubicBezTo>
                    <a:pt x="70" y="23"/>
                    <a:pt x="70" y="23"/>
                    <a:pt x="69" y="22"/>
                  </a:cubicBezTo>
                  <a:close/>
                  <a:moveTo>
                    <a:pt x="211" y="89"/>
                  </a:moveTo>
                  <a:cubicBezTo>
                    <a:pt x="210" y="84"/>
                    <a:pt x="204" y="83"/>
                    <a:pt x="199" y="81"/>
                  </a:cubicBezTo>
                  <a:cubicBezTo>
                    <a:pt x="193" y="79"/>
                    <a:pt x="187" y="76"/>
                    <a:pt x="182" y="74"/>
                  </a:cubicBezTo>
                  <a:cubicBezTo>
                    <a:pt x="180" y="74"/>
                    <a:pt x="179" y="73"/>
                    <a:pt x="177" y="73"/>
                  </a:cubicBezTo>
                  <a:cubicBezTo>
                    <a:pt x="175" y="72"/>
                    <a:pt x="174" y="67"/>
                    <a:pt x="173" y="65"/>
                  </a:cubicBezTo>
                  <a:cubicBezTo>
                    <a:pt x="172" y="65"/>
                    <a:pt x="171" y="65"/>
                    <a:pt x="170" y="65"/>
                  </a:cubicBezTo>
                  <a:cubicBezTo>
                    <a:pt x="170" y="62"/>
                    <a:pt x="172" y="61"/>
                    <a:pt x="173" y="59"/>
                  </a:cubicBezTo>
                  <a:cubicBezTo>
                    <a:pt x="173" y="57"/>
                    <a:pt x="173" y="54"/>
                    <a:pt x="174" y="52"/>
                  </a:cubicBezTo>
                  <a:cubicBezTo>
                    <a:pt x="175" y="51"/>
                    <a:pt x="176" y="50"/>
                    <a:pt x="177" y="49"/>
                  </a:cubicBezTo>
                  <a:cubicBezTo>
                    <a:pt x="178" y="48"/>
                    <a:pt x="178" y="46"/>
                    <a:pt x="179" y="45"/>
                  </a:cubicBezTo>
                  <a:cubicBezTo>
                    <a:pt x="179" y="43"/>
                    <a:pt x="180" y="39"/>
                    <a:pt x="178" y="37"/>
                  </a:cubicBezTo>
                  <a:cubicBezTo>
                    <a:pt x="178" y="35"/>
                    <a:pt x="177" y="35"/>
                    <a:pt x="177" y="34"/>
                  </a:cubicBezTo>
                  <a:cubicBezTo>
                    <a:pt x="177" y="31"/>
                    <a:pt x="178" y="25"/>
                    <a:pt x="178" y="23"/>
                  </a:cubicBezTo>
                  <a:cubicBezTo>
                    <a:pt x="178" y="20"/>
                    <a:pt x="178" y="16"/>
                    <a:pt x="177" y="13"/>
                  </a:cubicBezTo>
                  <a:cubicBezTo>
                    <a:pt x="177" y="13"/>
                    <a:pt x="176" y="9"/>
                    <a:pt x="174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0" y="0"/>
                    <a:pt x="151" y="4"/>
                    <a:pt x="146" y="6"/>
                  </a:cubicBezTo>
                  <a:cubicBezTo>
                    <a:pt x="143" y="7"/>
                    <a:pt x="141" y="9"/>
                    <a:pt x="139" y="12"/>
                  </a:cubicBezTo>
                  <a:cubicBezTo>
                    <a:pt x="139" y="13"/>
                    <a:pt x="139" y="14"/>
                    <a:pt x="139" y="14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40" y="16"/>
                    <a:pt x="140" y="16"/>
                    <a:pt x="140" y="17"/>
                  </a:cubicBezTo>
                  <a:cubicBezTo>
                    <a:pt x="143" y="22"/>
                    <a:pt x="142" y="28"/>
                    <a:pt x="141" y="32"/>
                  </a:cubicBezTo>
                  <a:cubicBezTo>
                    <a:pt x="141" y="34"/>
                    <a:pt x="140" y="38"/>
                    <a:pt x="138" y="41"/>
                  </a:cubicBezTo>
                  <a:cubicBezTo>
                    <a:pt x="137" y="41"/>
                    <a:pt x="137" y="42"/>
                    <a:pt x="136" y="42"/>
                  </a:cubicBezTo>
                  <a:cubicBezTo>
                    <a:pt x="137" y="46"/>
                    <a:pt x="137" y="49"/>
                    <a:pt x="139" y="50"/>
                  </a:cubicBezTo>
                  <a:cubicBezTo>
                    <a:pt x="140" y="51"/>
                    <a:pt x="142" y="51"/>
                    <a:pt x="142" y="51"/>
                  </a:cubicBezTo>
                  <a:cubicBezTo>
                    <a:pt x="142" y="54"/>
                    <a:pt x="142" y="57"/>
                    <a:pt x="142" y="60"/>
                  </a:cubicBezTo>
                  <a:cubicBezTo>
                    <a:pt x="143" y="62"/>
                    <a:pt x="145" y="62"/>
                    <a:pt x="145" y="65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3" y="66"/>
                    <a:pt x="143" y="66"/>
                    <a:pt x="143" y="67"/>
                  </a:cubicBezTo>
                  <a:cubicBezTo>
                    <a:pt x="147" y="68"/>
                    <a:pt x="152" y="70"/>
                    <a:pt x="156" y="72"/>
                  </a:cubicBezTo>
                  <a:cubicBezTo>
                    <a:pt x="160" y="74"/>
                    <a:pt x="163" y="75"/>
                    <a:pt x="166" y="76"/>
                  </a:cubicBezTo>
                  <a:cubicBezTo>
                    <a:pt x="167" y="77"/>
                    <a:pt x="168" y="77"/>
                    <a:pt x="170" y="78"/>
                  </a:cubicBezTo>
                  <a:cubicBezTo>
                    <a:pt x="176" y="80"/>
                    <a:pt x="184" y="83"/>
                    <a:pt x="187" y="91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7" y="95"/>
                    <a:pt x="187" y="98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1"/>
                    <a:pt x="211" y="93"/>
                    <a:pt x="211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992328" y="3603582"/>
              <a:ext cx="462258" cy="455058"/>
            </a:xfrm>
            <a:custGeom>
              <a:avLst/>
              <a:gdLst>
                <a:gd name="T0" fmla="*/ 102 w 150"/>
                <a:gd name="T1" fmla="*/ 17 h 147"/>
                <a:gd name="T2" fmla="*/ 103 w 150"/>
                <a:gd name="T3" fmla="*/ 32 h 147"/>
                <a:gd name="T4" fmla="*/ 102 w 150"/>
                <a:gd name="T5" fmla="*/ 46 h 147"/>
                <a:gd name="T6" fmla="*/ 104 w 150"/>
                <a:gd name="T7" fmla="*/ 50 h 147"/>
                <a:gd name="T8" fmla="*/ 104 w 150"/>
                <a:gd name="T9" fmla="*/ 62 h 147"/>
                <a:gd name="T10" fmla="*/ 102 w 150"/>
                <a:gd name="T11" fmla="*/ 68 h 147"/>
                <a:gd name="T12" fmla="*/ 97 w 150"/>
                <a:gd name="T13" fmla="*/ 72 h 147"/>
                <a:gd name="T14" fmla="*/ 96 w 150"/>
                <a:gd name="T15" fmla="*/ 82 h 147"/>
                <a:gd name="T16" fmla="*/ 92 w 150"/>
                <a:gd name="T17" fmla="*/ 90 h 147"/>
                <a:gd name="T18" fmla="*/ 96 w 150"/>
                <a:gd name="T19" fmla="*/ 90 h 147"/>
                <a:gd name="T20" fmla="*/ 102 w 150"/>
                <a:gd name="T21" fmla="*/ 101 h 147"/>
                <a:gd name="T22" fmla="*/ 109 w 150"/>
                <a:gd name="T23" fmla="*/ 103 h 147"/>
                <a:gd name="T24" fmla="*/ 132 w 150"/>
                <a:gd name="T25" fmla="*/ 113 h 147"/>
                <a:gd name="T26" fmla="*/ 150 w 150"/>
                <a:gd name="T27" fmla="*/ 124 h 147"/>
                <a:gd name="T28" fmla="*/ 150 w 150"/>
                <a:gd name="T29" fmla="*/ 147 h 147"/>
                <a:gd name="T30" fmla="*/ 0 w 150"/>
                <a:gd name="T31" fmla="*/ 147 h 147"/>
                <a:gd name="T32" fmla="*/ 0 w 150"/>
                <a:gd name="T33" fmla="*/ 124 h 147"/>
                <a:gd name="T34" fmla="*/ 18 w 150"/>
                <a:gd name="T35" fmla="*/ 113 h 147"/>
                <a:gd name="T36" fmla="*/ 41 w 150"/>
                <a:gd name="T37" fmla="*/ 103 h 147"/>
                <a:gd name="T38" fmla="*/ 48 w 150"/>
                <a:gd name="T39" fmla="*/ 101 h 147"/>
                <a:gd name="T40" fmla="*/ 54 w 150"/>
                <a:gd name="T41" fmla="*/ 90 h 147"/>
                <a:gd name="T42" fmla="*/ 57 w 150"/>
                <a:gd name="T43" fmla="*/ 90 h 147"/>
                <a:gd name="T44" fmla="*/ 53 w 150"/>
                <a:gd name="T45" fmla="*/ 83 h 147"/>
                <a:gd name="T46" fmla="*/ 52 w 150"/>
                <a:gd name="T47" fmla="*/ 70 h 147"/>
                <a:gd name="T48" fmla="*/ 49 w 150"/>
                <a:gd name="T49" fmla="*/ 70 h 147"/>
                <a:gd name="T50" fmla="*/ 44 w 150"/>
                <a:gd name="T51" fmla="*/ 53 h 147"/>
                <a:gd name="T52" fmla="*/ 46 w 150"/>
                <a:gd name="T53" fmla="*/ 46 h 147"/>
                <a:gd name="T54" fmla="*/ 58 w 150"/>
                <a:gd name="T55" fmla="*/ 7 h 147"/>
                <a:gd name="T56" fmla="*/ 90 w 150"/>
                <a:gd name="T57" fmla="*/ 7 h 147"/>
                <a:gd name="T58" fmla="*/ 93 w 150"/>
                <a:gd name="T59" fmla="*/ 10 h 147"/>
                <a:gd name="T60" fmla="*/ 98 w 150"/>
                <a:gd name="T61" fmla="*/ 10 h 147"/>
                <a:gd name="T62" fmla="*/ 102 w 150"/>
                <a:gd name="T63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47">
                  <a:moveTo>
                    <a:pt x="102" y="17"/>
                  </a:moveTo>
                  <a:cubicBezTo>
                    <a:pt x="103" y="22"/>
                    <a:pt x="103" y="26"/>
                    <a:pt x="103" y="32"/>
                  </a:cubicBezTo>
                  <a:cubicBezTo>
                    <a:pt x="103" y="34"/>
                    <a:pt x="102" y="43"/>
                    <a:pt x="102" y="46"/>
                  </a:cubicBezTo>
                  <a:cubicBezTo>
                    <a:pt x="102" y="48"/>
                    <a:pt x="103" y="48"/>
                    <a:pt x="104" y="50"/>
                  </a:cubicBezTo>
                  <a:cubicBezTo>
                    <a:pt x="105" y="54"/>
                    <a:pt x="105" y="59"/>
                    <a:pt x="104" y="62"/>
                  </a:cubicBezTo>
                  <a:cubicBezTo>
                    <a:pt x="104" y="64"/>
                    <a:pt x="103" y="66"/>
                    <a:pt x="102" y="68"/>
                  </a:cubicBezTo>
                  <a:cubicBezTo>
                    <a:pt x="101" y="70"/>
                    <a:pt x="98" y="70"/>
                    <a:pt x="97" y="72"/>
                  </a:cubicBezTo>
                  <a:cubicBezTo>
                    <a:pt x="96" y="75"/>
                    <a:pt x="97" y="78"/>
                    <a:pt x="96" y="82"/>
                  </a:cubicBezTo>
                  <a:cubicBezTo>
                    <a:pt x="95" y="85"/>
                    <a:pt x="92" y="85"/>
                    <a:pt x="92" y="90"/>
                  </a:cubicBezTo>
                  <a:cubicBezTo>
                    <a:pt x="93" y="90"/>
                    <a:pt x="94" y="90"/>
                    <a:pt x="96" y="90"/>
                  </a:cubicBezTo>
                  <a:cubicBezTo>
                    <a:pt x="97" y="93"/>
                    <a:pt x="100" y="99"/>
                    <a:pt x="102" y="101"/>
                  </a:cubicBezTo>
                  <a:cubicBezTo>
                    <a:pt x="104" y="102"/>
                    <a:pt x="107" y="102"/>
                    <a:pt x="109" y="103"/>
                  </a:cubicBezTo>
                  <a:cubicBezTo>
                    <a:pt x="116" y="106"/>
                    <a:pt x="125" y="110"/>
                    <a:pt x="132" y="113"/>
                  </a:cubicBezTo>
                  <a:cubicBezTo>
                    <a:pt x="139" y="116"/>
                    <a:pt x="148" y="117"/>
                    <a:pt x="150" y="124"/>
                  </a:cubicBezTo>
                  <a:cubicBezTo>
                    <a:pt x="150" y="129"/>
                    <a:pt x="150" y="141"/>
                    <a:pt x="15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29"/>
                    <a:pt x="0" y="124"/>
                  </a:cubicBezTo>
                  <a:cubicBezTo>
                    <a:pt x="3" y="117"/>
                    <a:pt x="11" y="116"/>
                    <a:pt x="18" y="113"/>
                  </a:cubicBezTo>
                  <a:cubicBezTo>
                    <a:pt x="25" y="110"/>
                    <a:pt x="34" y="106"/>
                    <a:pt x="41" y="103"/>
                  </a:cubicBezTo>
                  <a:cubicBezTo>
                    <a:pt x="44" y="102"/>
                    <a:pt x="46" y="102"/>
                    <a:pt x="48" y="101"/>
                  </a:cubicBezTo>
                  <a:cubicBezTo>
                    <a:pt x="50" y="99"/>
                    <a:pt x="53" y="93"/>
                    <a:pt x="54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4" y="85"/>
                    <a:pt x="53" y="83"/>
                  </a:cubicBezTo>
                  <a:cubicBezTo>
                    <a:pt x="53" y="79"/>
                    <a:pt x="53" y="74"/>
                    <a:pt x="52" y="70"/>
                  </a:cubicBezTo>
                  <a:cubicBezTo>
                    <a:pt x="52" y="71"/>
                    <a:pt x="49" y="70"/>
                    <a:pt x="49" y="70"/>
                  </a:cubicBezTo>
                  <a:cubicBezTo>
                    <a:pt x="45" y="67"/>
                    <a:pt x="45" y="57"/>
                    <a:pt x="44" y="53"/>
                  </a:cubicBezTo>
                  <a:cubicBezTo>
                    <a:pt x="44" y="51"/>
                    <a:pt x="47" y="49"/>
                    <a:pt x="46" y="46"/>
                  </a:cubicBezTo>
                  <a:cubicBezTo>
                    <a:pt x="42" y="25"/>
                    <a:pt x="48" y="11"/>
                    <a:pt x="58" y="7"/>
                  </a:cubicBezTo>
                  <a:cubicBezTo>
                    <a:pt x="65" y="5"/>
                    <a:pt x="78" y="0"/>
                    <a:pt x="90" y="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0" y="12"/>
                    <a:pt x="102" y="17"/>
                    <a:pt x="102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87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5" y="4056637"/>
            <a:ext cx="3324682" cy="2154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6" y="1633538"/>
            <a:ext cx="3325908" cy="21574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61155" y="1633538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80946" y="4053581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4772" y="1957421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85176" y="4400877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50288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341666" y="4340913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12" name="Freeform 34"/>
          <p:cNvSpPr>
            <a:spLocks/>
          </p:cNvSpPr>
          <p:nvPr/>
        </p:nvSpPr>
        <p:spPr bwMode="auto">
          <a:xfrm>
            <a:off x="7170842" y="2797045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3" name="Freeform 55"/>
          <p:cNvSpPr>
            <a:spLocks noEditPoints="1"/>
          </p:cNvSpPr>
          <p:nvPr/>
        </p:nvSpPr>
        <p:spPr bwMode="auto">
          <a:xfrm>
            <a:off x="5760240" y="5168315"/>
            <a:ext cx="603154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14" name="Group 25"/>
          <p:cNvGrpSpPr/>
          <p:nvPr/>
        </p:nvGrpSpPr>
        <p:grpSpPr>
          <a:xfrm>
            <a:off x="4375285" y="2798127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7266577" y="4395428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22" name="Group 33"/>
          <p:cNvGrpSpPr/>
          <p:nvPr/>
        </p:nvGrpSpPr>
        <p:grpSpPr>
          <a:xfrm>
            <a:off x="5775539" y="1876915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23" name="Freeform 147"/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4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5" name="Freeform 149"/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 7"/>
          <p:cNvGrpSpPr/>
          <p:nvPr/>
        </p:nvGrpSpPr>
        <p:grpSpPr>
          <a:xfrm>
            <a:off x="5571856" y="3175688"/>
            <a:ext cx="996950" cy="1165225"/>
            <a:chOff x="4333875" y="882650"/>
            <a:chExt cx="996950" cy="1165225"/>
          </a:xfr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4724400" y="1838325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6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6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4724400" y="1898650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69"/>
            <p:cNvSpPr>
              <a:spLocks/>
            </p:cNvSpPr>
            <p:nvPr/>
          </p:nvSpPr>
          <p:spPr bwMode="auto">
            <a:xfrm>
              <a:off x="4724400" y="1958975"/>
              <a:ext cx="219075" cy="41275"/>
            </a:xfrm>
            <a:custGeom>
              <a:avLst/>
              <a:gdLst/>
              <a:ahLst/>
              <a:cxnLst>
                <a:cxn ang="0">
                  <a:pos x="138" y="12"/>
                </a:cxn>
                <a:cxn ang="0">
                  <a:pos x="138" y="12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2"/>
                </a:cxn>
                <a:cxn ang="0">
                  <a:pos x="138" y="12"/>
                </a:cxn>
              </a:cxnLst>
              <a:rect l="0" t="0" r="r" b="b"/>
              <a:pathLst>
                <a:path w="138" h="26">
                  <a:moveTo>
                    <a:pt x="138" y="12"/>
                  </a:moveTo>
                  <a:lnTo>
                    <a:pt x="138" y="12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2"/>
                  </a:lnTo>
                  <a:lnTo>
                    <a:pt x="1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70"/>
            <p:cNvSpPr>
              <a:spLocks/>
            </p:cNvSpPr>
            <p:nvPr/>
          </p:nvSpPr>
          <p:spPr bwMode="auto">
            <a:xfrm>
              <a:off x="4772025" y="2019300"/>
              <a:ext cx="120650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8" y="18"/>
                </a:cxn>
                <a:cxn ang="0">
                  <a:pos x="58" y="18"/>
                </a:cxn>
                <a:cxn ang="0">
                  <a:pos x="58" y="18"/>
                </a:cxn>
                <a:cxn ang="0">
                  <a:pos x="66" y="18"/>
                </a:cxn>
                <a:cxn ang="0">
                  <a:pos x="70" y="16"/>
                </a:cxn>
                <a:cxn ang="0">
                  <a:pos x="74" y="12"/>
                </a:cxn>
                <a:cxn ang="0">
                  <a:pos x="76" y="6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76" h="18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4" y="12"/>
                  </a:lnTo>
                  <a:lnTo>
                    <a:pt x="76" y="6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6" name="Freeform 71"/>
            <p:cNvSpPr>
              <a:spLocks noEditPoints="1"/>
            </p:cNvSpPr>
            <p:nvPr/>
          </p:nvSpPr>
          <p:spPr bwMode="auto">
            <a:xfrm>
              <a:off x="4514850" y="1063625"/>
              <a:ext cx="635000" cy="755650"/>
            </a:xfrm>
            <a:custGeom>
              <a:avLst/>
              <a:gdLst/>
              <a:ahLst/>
              <a:cxnLst>
                <a:cxn ang="0">
                  <a:pos x="342" y="58"/>
                </a:cxn>
                <a:cxn ang="0">
                  <a:pos x="312" y="34"/>
                </a:cxn>
                <a:cxn ang="0">
                  <a:pos x="278" y="16"/>
                </a:cxn>
                <a:cxn ang="0">
                  <a:pos x="240" y="4"/>
                </a:cxn>
                <a:cxn ang="0">
                  <a:pos x="200" y="0"/>
                </a:cxn>
                <a:cxn ang="0">
                  <a:pos x="180" y="0"/>
                </a:cxn>
                <a:cxn ang="0">
                  <a:pos x="140" y="8"/>
                </a:cxn>
                <a:cxn ang="0">
                  <a:pos x="104" y="24"/>
                </a:cxn>
                <a:cxn ang="0">
                  <a:pos x="72" y="46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14"/>
                </a:cxn>
                <a:cxn ang="0">
                  <a:pos x="10" y="254"/>
                </a:cxn>
                <a:cxn ang="0">
                  <a:pos x="34" y="306"/>
                </a:cxn>
                <a:cxn ang="0">
                  <a:pos x="66" y="354"/>
                </a:cxn>
                <a:cxn ang="0">
                  <a:pos x="100" y="402"/>
                </a:cxn>
                <a:cxn ang="0">
                  <a:pos x="124" y="444"/>
                </a:cxn>
                <a:cxn ang="0">
                  <a:pos x="138" y="470"/>
                </a:cxn>
                <a:cxn ang="0">
                  <a:pos x="142" y="474"/>
                </a:cxn>
                <a:cxn ang="0">
                  <a:pos x="150" y="476"/>
                </a:cxn>
                <a:cxn ang="0">
                  <a:pos x="250" y="476"/>
                </a:cxn>
                <a:cxn ang="0">
                  <a:pos x="258" y="474"/>
                </a:cxn>
                <a:cxn ang="0">
                  <a:pos x="262" y="470"/>
                </a:cxn>
                <a:cxn ang="0">
                  <a:pos x="276" y="444"/>
                </a:cxn>
                <a:cxn ang="0">
                  <a:pos x="300" y="402"/>
                </a:cxn>
                <a:cxn ang="0">
                  <a:pos x="334" y="354"/>
                </a:cxn>
                <a:cxn ang="0">
                  <a:pos x="366" y="306"/>
                </a:cxn>
                <a:cxn ang="0">
                  <a:pos x="392" y="254"/>
                </a:cxn>
                <a:cxn ang="0">
                  <a:pos x="400" y="214"/>
                </a:cxn>
                <a:cxn ang="0">
                  <a:pos x="400" y="200"/>
                </a:cxn>
                <a:cxn ang="0">
                  <a:pos x="396" y="160"/>
                </a:cxn>
                <a:cxn ang="0">
                  <a:pos x="386" y="122"/>
                </a:cxn>
                <a:cxn ang="0">
                  <a:pos x="366" y="88"/>
                </a:cxn>
                <a:cxn ang="0">
                  <a:pos x="342" y="58"/>
                </a:cxn>
                <a:cxn ang="0">
                  <a:pos x="200" y="38"/>
                </a:cxn>
                <a:cxn ang="0">
                  <a:pos x="220" y="40"/>
                </a:cxn>
                <a:cxn ang="0">
                  <a:pos x="254" y="50"/>
                </a:cxn>
                <a:cxn ang="0">
                  <a:pos x="282" y="62"/>
                </a:cxn>
                <a:cxn ang="0">
                  <a:pos x="314" y="88"/>
                </a:cxn>
                <a:cxn ang="0">
                  <a:pos x="322" y="98"/>
                </a:cxn>
                <a:cxn ang="0">
                  <a:pos x="338" y="120"/>
                </a:cxn>
                <a:cxn ang="0">
                  <a:pos x="352" y="150"/>
                </a:cxn>
                <a:cxn ang="0">
                  <a:pos x="360" y="182"/>
                </a:cxn>
                <a:cxn ang="0">
                  <a:pos x="364" y="200"/>
                </a:cxn>
                <a:cxn ang="0">
                  <a:pos x="346" y="164"/>
                </a:cxn>
                <a:cxn ang="0">
                  <a:pos x="314" y="116"/>
                </a:cxn>
                <a:cxn ang="0">
                  <a:pos x="300" y="100"/>
                </a:cxn>
                <a:cxn ang="0">
                  <a:pos x="270" y="76"/>
                </a:cxn>
                <a:cxn ang="0">
                  <a:pos x="210" y="42"/>
                </a:cxn>
                <a:cxn ang="0">
                  <a:pos x="200" y="38"/>
                </a:cxn>
              </a:cxnLst>
              <a:rect l="0" t="0" r="r" b="b"/>
              <a:pathLst>
                <a:path w="400" h="476">
                  <a:moveTo>
                    <a:pt x="342" y="58"/>
                  </a:move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0" y="8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14"/>
                  </a:lnTo>
                  <a:lnTo>
                    <a:pt x="2" y="228"/>
                  </a:lnTo>
                  <a:lnTo>
                    <a:pt x="10" y="254"/>
                  </a:lnTo>
                  <a:lnTo>
                    <a:pt x="20" y="280"/>
                  </a:lnTo>
                  <a:lnTo>
                    <a:pt x="34" y="306"/>
                  </a:lnTo>
                  <a:lnTo>
                    <a:pt x="50" y="330"/>
                  </a:lnTo>
                  <a:lnTo>
                    <a:pt x="66" y="354"/>
                  </a:lnTo>
                  <a:lnTo>
                    <a:pt x="100" y="402"/>
                  </a:lnTo>
                  <a:lnTo>
                    <a:pt x="100" y="402"/>
                  </a:lnTo>
                  <a:lnTo>
                    <a:pt x="114" y="424"/>
                  </a:lnTo>
                  <a:lnTo>
                    <a:pt x="124" y="444"/>
                  </a:lnTo>
                  <a:lnTo>
                    <a:pt x="132" y="462"/>
                  </a:lnTo>
                  <a:lnTo>
                    <a:pt x="138" y="470"/>
                  </a:lnTo>
                  <a:lnTo>
                    <a:pt x="138" y="470"/>
                  </a:lnTo>
                  <a:lnTo>
                    <a:pt x="142" y="474"/>
                  </a:lnTo>
                  <a:lnTo>
                    <a:pt x="146" y="476"/>
                  </a:lnTo>
                  <a:lnTo>
                    <a:pt x="150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54" y="476"/>
                  </a:lnTo>
                  <a:lnTo>
                    <a:pt x="258" y="474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68" y="462"/>
                  </a:lnTo>
                  <a:lnTo>
                    <a:pt x="276" y="444"/>
                  </a:lnTo>
                  <a:lnTo>
                    <a:pt x="286" y="424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34" y="354"/>
                  </a:lnTo>
                  <a:lnTo>
                    <a:pt x="350" y="330"/>
                  </a:lnTo>
                  <a:lnTo>
                    <a:pt x="366" y="306"/>
                  </a:lnTo>
                  <a:lnTo>
                    <a:pt x="380" y="280"/>
                  </a:lnTo>
                  <a:lnTo>
                    <a:pt x="392" y="254"/>
                  </a:lnTo>
                  <a:lnTo>
                    <a:pt x="398" y="228"/>
                  </a:lnTo>
                  <a:lnTo>
                    <a:pt x="400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80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6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6" y="72"/>
                  </a:lnTo>
                  <a:lnTo>
                    <a:pt x="342" y="58"/>
                  </a:lnTo>
                  <a:lnTo>
                    <a:pt x="342" y="58"/>
                  </a:lnTo>
                  <a:close/>
                  <a:moveTo>
                    <a:pt x="200" y="38"/>
                  </a:moveTo>
                  <a:lnTo>
                    <a:pt x="200" y="38"/>
                  </a:lnTo>
                  <a:lnTo>
                    <a:pt x="220" y="40"/>
                  </a:lnTo>
                  <a:lnTo>
                    <a:pt x="238" y="44"/>
                  </a:lnTo>
                  <a:lnTo>
                    <a:pt x="254" y="50"/>
                  </a:lnTo>
                  <a:lnTo>
                    <a:pt x="268" y="56"/>
                  </a:lnTo>
                  <a:lnTo>
                    <a:pt x="282" y="62"/>
                  </a:lnTo>
                  <a:lnTo>
                    <a:pt x="292" y="7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22" y="98"/>
                  </a:lnTo>
                  <a:lnTo>
                    <a:pt x="330" y="108"/>
                  </a:lnTo>
                  <a:lnTo>
                    <a:pt x="338" y="120"/>
                  </a:lnTo>
                  <a:lnTo>
                    <a:pt x="346" y="134"/>
                  </a:lnTo>
                  <a:lnTo>
                    <a:pt x="352" y="150"/>
                  </a:lnTo>
                  <a:lnTo>
                    <a:pt x="356" y="166"/>
                  </a:lnTo>
                  <a:lnTo>
                    <a:pt x="360" y="182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58" y="190"/>
                  </a:lnTo>
                  <a:lnTo>
                    <a:pt x="346" y="164"/>
                  </a:lnTo>
                  <a:lnTo>
                    <a:pt x="326" y="132"/>
                  </a:lnTo>
                  <a:lnTo>
                    <a:pt x="314" y="116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86" y="88"/>
                  </a:lnTo>
                  <a:lnTo>
                    <a:pt x="270" y="76"/>
                  </a:lnTo>
                  <a:lnTo>
                    <a:pt x="238" y="56"/>
                  </a:lnTo>
                  <a:lnTo>
                    <a:pt x="210" y="42"/>
                  </a:lnTo>
                  <a:lnTo>
                    <a:pt x="200" y="38"/>
                  </a:lnTo>
                  <a:lnTo>
                    <a:pt x="20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4810125" y="882650"/>
              <a:ext cx="41275" cy="1206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38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4"/>
                </a:cxn>
                <a:cxn ang="0">
                  <a:pos x="14" y="76"/>
                </a:cxn>
                <a:cxn ang="0">
                  <a:pos x="14" y="76"/>
                </a:cxn>
                <a:cxn ang="0">
                  <a:pos x="18" y="74"/>
                </a:cxn>
                <a:cxn ang="0">
                  <a:pos x="22" y="72"/>
                </a:cxn>
                <a:cxn ang="0">
                  <a:pos x="26" y="68"/>
                </a:cxn>
                <a:cxn ang="0">
                  <a:pos x="26" y="64"/>
                </a:cxn>
                <a:cxn ang="0">
                  <a:pos x="26" y="38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2" y="4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6" h="76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3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8" y="74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26" y="3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5010150" y="946150"/>
              <a:ext cx="79375" cy="10795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40" y="0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28" y="6"/>
                </a:cxn>
                <a:cxn ang="0">
                  <a:pos x="14" y="28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2" y="64"/>
                </a:cxn>
                <a:cxn ang="0">
                  <a:pos x="6" y="68"/>
                </a:cxn>
                <a:cxn ang="0">
                  <a:pos x="6" y="68"/>
                </a:cxn>
                <a:cxn ang="0">
                  <a:pos x="12" y="68"/>
                </a:cxn>
                <a:cxn ang="0">
                  <a:pos x="16" y="6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36" y="40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10"/>
                </a:cxn>
                <a:cxn ang="0">
                  <a:pos x="48" y="6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0" h="68">
                  <a:moveTo>
                    <a:pt x="44" y="2"/>
                  </a:moveTo>
                  <a:lnTo>
                    <a:pt x="44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6"/>
                  </a:lnTo>
                  <a:lnTo>
                    <a:pt x="14" y="2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36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5156200" y="1120775"/>
              <a:ext cx="107950" cy="79375"/>
            </a:xfrm>
            <a:custGeom>
              <a:avLst/>
              <a:gdLst/>
              <a:ahLst/>
              <a:cxnLst>
                <a:cxn ang="0">
                  <a:pos x="68" y="6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6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8" y="6"/>
                </a:cxn>
                <a:cxn ang="0">
                  <a:pos x="68" y="6"/>
                </a:cxn>
              </a:cxnLst>
              <a:rect l="0" t="0" r="r" b="b"/>
              <a:pathLst>
                <a:path w="68" h="50">
                  <a:moveTo>
                    <a:pt x="68" y="6"/>
                  </a:moveTo>
                  <a:lnTo>
                    <a:pt x="68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8" y="6"/>
                  </a:lnTo>
                  <a:lnTo>
                    <a:pt x="6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52101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5156200" y="155892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4572000" y="946150"/>
              <a:ext cx="79375" cy="107950"/>
            </a:xfrm>
            <a:custGeom>
              <a:avLst/>
              <a:gdLst/>
              <a:ahLst/>
              <a:cxnLst>
                <a:cxn ang="0">
                  <a:pos x="50" y="50"/>
                </a:cxn>
                <a:cxn ang="0">
                  <a:pos x="36" y="2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14" y="4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6"/>
                </a:cxn>
                <a:cxn ang="0">
                  <a:pos x="34" y="68"/>
                </a:cxn>
                <a:cxn ang="0">
                  <a:pos x="40" y="68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48" y="64"/>
                </a:cxn>
                <a:cxn ang="0">
                  <a:pos x="50" y="60"/>
                </a:cxn>
                <a:cxn ang="0">
                  <a:pos x="50" y="56"/>
                </a:cxn>
                <a:cxn ang="0">
                  <a:pos x="50" y="50"/>
                </a:cxn>
                <a:cxn ang="0">
                  <a:pos x="50" y="50"/>
                </a:cxn>
              </a:cxnLst>
              <a:rect l="0" t="0" r="r" b="b"/>
              <a:pathLst>
                <a:path w="50" h="68">
                  <a:moveTo>
                    <a:pt x="50" y="50"/>
                  </a:moveTo>
                  <a:lnTo>
                    <a:pt x="36" y="2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14" y="4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4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4"/>
                  </a:lnTo>
                  <a:lnTo>
                    <a:pt x="50" y="60"/>
                  </a:lnTo>
                  <a:lnTo>
                    <a:pt x="50" y="56"/>
                  </a:lnTo>
                  <a:lnTo>
                    <a:pt x="50" y="5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>
              <a:off x="4397375" y="112077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6" y="44"/>
                </a:cxn>
                <a:cxn ang="0">
                  <a:pos x="66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43338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4397375" y="1558925"/>
              <a:ext cx="107950" cy="79375"/>
            </a:xfrm>
            <a:custGeom>
              <a:avLst/>
              <a:gdLst/>
              <a:ahLst/>
              <a:cxnLst>
                <a:cxn ang="0">
                  <a:pos x="66" y="6"/>
                </a:cxn>
                <a:cxn ang="0">
                  <a:pos x="66" y="6"/>
                </a:cxn>
                <a:cxn ang="0">
                  <a:pos x="64" y="4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6" y="6"/>
                </a:cxn>
                <a:cxn ang="0">
                  <a:pos x="66" y="6"/>
                </a:cxn>
              </a:cxnLst>
              <a:rect l="0" t="0" r="r" b="b"/>
              <a:pathLst>
                <a:path w="68" h="50">
                  <a:moveTo>
                    <a:pt x="66" y="6"/>
                  </a:moveTo>
                  <a:lnTo>
                    <a:pt x="66" y="6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6" y="6"/>
                  </a:lnTo>
                  <a:lnTo>
                    <a:pt x="6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46" name="TextBox 40"/>
          <p:cNvSpPr txBox="1"/>
          <p:nvPr/>
        </p:nvSpPr>
        <p:spPr>
          <a:xfrm>
            <a:off x="1294951" y="2496034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0"/>
          <p:cNvSpPr txBox="1"/>
          <p:nvPr/>
        </p:nvSpPr>
        <p:spPr>
          <a:xfrm>
            <a:off x="931897" y="3674163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342114" y="5097080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8372391" y="2534056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8960632" y="3655113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8321212" y="5097080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01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285875" y="2984838"/>
            <a:ext cx="2386910" cy="23869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3304698" y="1906057"/>
            <a:ext cx="1841857" cy="18418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3607661" y="4485506"/>
            <a:ext cx="1210444" cy="121044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4440814" y="3778352"/>
            <a:ext cx="822536" cy="821119"/>
          </a:xfrm>
          <a:prstGeom prst="rect">
            <a:avLst/>
          </a:prstGeom>
          <a:solidFill>
            <a:srgbClr val="42D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 flipH="1">
            <a:off x="1786013" y="3818708"/>
            <a:ext cx="17716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prstClr val="white"/>
                </a:solidFill>
                <a:latin typeface="Century Gothic" pitchFamily="34" charset="0"/>
              </a:rPr>
              <a:t>50%</a:t>
            </a:r>
            <a:endParaRPr lang="zh-CN" altLang="en-US" sz="48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 flipH="1">
            <a:off x="3829050" y="2672666"/>
            <a:ext cx="1778822" cy="7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white"/>
                </a:solidFill>
                <a:latin typeface="Century Gothic" pitchFamily="34" charset="0"/>
              </a:rPr>
              <a:t>25%</a:t>
            </a:r>
            <a:endParaRPr lang="zh-CN" altLang="en-US" sz="32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 flipH="1">
            <a:off x="3759672" y="4891969"/>
            <a:ext cx="1978415" cy="53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EAE7D4"/>
                </a:solidFill>
                <a:latin typeface="Century Gothic" pitchFamily="34" charset="0"/>
              </a:rPr>
              <a:t>12.5%</a:t>
            </a:r>
            <a:endParaRPr lang="zh-CN" altLang="en-US" sz="2000" b="1" dirty="0" smtClean="0">
              <a:solidFill>
                <a:srgbClr val="EAE7D4"/>
              </a:solidFill>
              <a:latin typeface="Century Gothic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6513685" y="3459900"/>
            <a:ext cx="436752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513685" y="2905411"/>
            <a:ext cx="3213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Century Gothic" pitchFamily="34" charset="0"/>
              </a:rPr>
              <a:t>ADD YOUR TEXT</a:t>
            </a:r>
            <a:endParaRPr lang="zh-CN" altLang="en-US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3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10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1390</Words>
  <Application>Microsoft Office PowerPoint</Application>
  <PresentationFormat>宽屏</PresentationFormat>
  <Paragraphs>123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微软雅黑</vt:lpstr>
      <vt:lpstr>Arial</vt:lpstr>
      <vt:lpstr>Broadway</vt:lpstr>
      <vt:lpstr>Calibri</vt:lpstr>
      <vt:lpstr>Century Gothic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32</cp:revision>
  <dcterms:created xsi:type="dcterms:W3CDTF">2015-07-31T08:15:03Z</dcterms:created>
  <dcterms:modified xsi:type="dcterms:W3CDTF">2015-10-20T03:53:04Z</dcterms:modified>
</cp:coreProperties>
</file>